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684" r:id="rId3"/>
    <p:sldId id="685" r:id="rId4"/>
    <p:sldId id="258" r:id="rId5"/>
    <p:sldId id="260" r:id="rId6"/>
    <p:sldId id="704" r:id="rId7"/>
    <p:sldId id="705" r:id="rId8"/>
    <p:sldId id="812" r:id="rId9"/>
    <p:sldId id="732" r:id="rId10"/>
    <p:sldId id="733" r:id="rId11"/>
    <p:sldId id="719" r:id="rId12"/>
    <p:sldId id="263" r:id="rId13"/>
    <p:sldId id="264" r:id="rId14"/>
    <p:sldId id="265" r:id="rId15"/>
    <p:sldId id="714" r:id="rId16"/>
    <p:sldId id="275" r:id="rId17"/>
    <p:sldId id="363" r:id="rId18"/>
    <p:sldId id="709" r:id="rId19"/>
    <p:sldId id="701" r:id="rId20"/>
    <p:sldId id="702" r:id="rId21"/>
    <p:sldId id="360" r:id="rId22"/>
  </p:sldIdLst>
  <p:sldSz cx="17348200" cy="9752013"/>
  <p:notesSz cx="6858000" cy="9144000"/>
  <p:embeddedFontLst>
    <p:embeddedFont>
      <p:font typeface="Abadi Extra Light" panose="020B0204020104020204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Dosis ExtraBold" pitchFamily="2" charset="0"/>
      <p:bold r:id="rId32"/>
    </p:embeddedFont>
    <p:embeddedFont>
      <p:font typeface="Dubai Light" panose="020B0303030403030204" pitchFamily="34" charset="-78"/>
      <p:regular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Black" panose="02000000000000000000" pitchFamily="2" charset="0"/>
      <p:bold r:id="rId38"/>
      <p:boldItalic r:id="rId39"/>
    </p:embeddedFont>
    <p:embeddedFont>
      <p:font typeface="Roboto Slab ExtraBold" pitchFamily="2" charset="0"/>
      <p:bold r:id="rId40"/>
    </p:embeddedFont>
  </p:embeddedFontLst>
  <p:defaultTextStyle>
    <a:defPPr>
      <a:defRPr lang="es-ES"/>
    </a:defPPr>
    <a:lvl1pPr marL="0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1pPr>
    <a:lvl2pPr marL="650367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2pPr>
    <a:lvl3pPr marL="1300734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3pPr>
    <a:lvl4pPr marL="1951101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4pPr>
    <a:lvl5pPr marL="2601468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5pPr>
    <a:lvl6pPr marL="3251835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6pPr>
    <a:lvl7pPr marL="3902202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7pPr>
    <a:lvl8pPr marL="4552569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8pPr>
    <a:lvl9pPr marL="5202936" algn="l" defTabSz="1300734" rtl="0" eaLnBrk="1" latinLnBrk="0" hangingPunct="1">
      <a:defRPr sz="25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8E9CCB-1DB8-AF7D-D578-D9F8054DC64F}" name="Roberto Esteves" initials="RE" userId="39f7bd680ac0515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567E"/>
    <a:srgbClr val="FFFFFF"/>
    <a:srgbClr val="64BFD2"/>
    <a:srgbClr val="FEBA12"/>
    <a:srgbClr val="207E7E"/>
    <a:srgbClr val="085D7E"/>
    <a:srgbClr val="0B627E"/>
    <a:srgbClr val="0E657E"/>
    <a:srgbClr val="996633"/>
    <a:srgbClr val="FDD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95226" autoAdjust="0"/>
  </p:normalViewPr>
  <p:slideViewPr>
    <p:cSldViewPr snapToGrid="0">
      <p:cViewPr varScale="1">
        <p:scale>
          <a:sx n="58" d="100"/>
          <a:sy n="58" d="100"/>
        </p:scale>
        <p:origin x="979" y="72"/>
      </p:cViewPr>
      <p:guideLst/>
    </p:cSldViewPr>
  </p:slideViewPr>
  <p:outlineViewPr>
    <p:cViewPr>
      <p:scale>
        <a:sx n="33" d="100"/>
        <a:sy n="33" d="100"/>
      </p:scale>
      <p:origin x="0" y="-20623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4992"/>
    </p:cViewPr>
  </p:sorter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Esteves" userId="39f7bd680ac05156" providerId="LiveId" clId="{F66B3F23-059A-4286-81AC-1F8CEEE72887}"/>
    <pc:docChg chg="undo custSel addSld delSld modSld">
      <pc:chgData name="Roberto Esteves" userId="39f7bd680ac05156" providerId="LiveId" clId="{F66B3F23-059A-4286-81AC-1F8CEEE72887}" dt="2022-12-08T23:51:06.356" v="185" actId="20577"/>
      <pc:docMkLst>
        <pc:docMk/>
      </pc:docMkLst>
      <pc:sldChg chg="modSp mod">
        <pc:chgData name="Roberto Esteves" userId="39f7bd680ac05156" providerId="LiveId" clId="{F66B3F23-059A-4286-81AC-1F8CEEE72887}" dt="2022-12-08T23:46:32.809" v="54" actId="20577"/>
        <pc:sldMkLst>
          <pc:docMk/>
          <pc:sldMk cId="0" sldId="256"/>
        </pc:sldMkLst>
        <pc:spChg chg="mod">
          <ac:chgData name="Roberto Esteves" userId="39f7bd680ac05156" providerId="LiveId" clId="{F66B3F23-059A-4286-81AC-1F8CEEE72887}" dt="2022-12-08T23:46:32.809" v="54" actId="20577"/>
          <ac:spMkLst>
            <pc:docMk/>
            <pc:sldMk cId="0" sldId="256"/>
            <ac:spMk id="84" creationId="{00000000-0000-0000-0000-000000000000}"/>
          </ac:spMkLst>
        </pc:spChg>
      </pc:sldChg>
      <pc:sldChg chg="add del">
        <pc:chgData name="Roberto Esteves" userId="39f7bd680ac05156" providerId="LiveId" clId="{F66B3F23-059A-4286-81AC-1F8CEEE72887}" dt="2022-12-08T23:46:45.984" v="62" actId="47"/>
        <pc:sldMkLst>
          <pc:docMk/>
          <pc:sldMk cId="0" sldId="258"/>
        </pc:sldMkLst>
      </pc:sldChg>
      <pc:sldChg chg="del">
        <pc:chgData name="Roberto Esteves" userId="39f7bd680ac05156" providerId="LiveId" clId="{F66B3F23-059A-4286-81AC-1F8CEEE72887}" dt="2022-12-08T23:48:12.114" v="85" actId="47"/>
        <pc:sldMkLst>
          <pc:docMk/>
          <pc:sldMk cId="3879804219" sldId="261"/>
        </pc:sldMkLst>
      </pc:sldChg>
      <pc:sldChg chg="del">
        <pc:chgData name="Roberto Esteves" userId="39f7bd680ac05156" providerId="LiveId" clId="{F66B3F23-059A-4286-81AC-1F8CEEE72887}" dt="2022-12-08T23:48:11.529" v="84" actId="47"/>
        <pc:sldMkLst>
          <pc:docMk/>
          <pc:sldMk cId="3803842256" sldId="262"/>
        </pc:sldMkLst>
      </pc:sldChg>
      <pc:sldChg chg="del">
        <pc:chgData name="Roberto Esteves" userId="39f7bd680ac05156" providerId="LiveId" clId="{F66B3F23-059A-4286-81AC-1F8CEEE72887}" dt="2022-12-08T23:48:14.872" v="90" actId="47"/>
        <pc:sldMkLst>
          <pc:docMk/>
          <pc:sldMk cId="1660198790" sldId="267"/>
        </pc:sldMkLst>
      </pc:sldChg>
      <pc:sldChg chg="del">
        <pc:chgData name="Roberto Esteves" userId="39f7bd680ac05156" providerId="LiveId" clId="{F66B3F23-059A-4286-81AC-1F8CEEE72887}" dt="2022-12-08T23:48:14.485" v="89" actId="47"/>
        <pc:sldMkLst>
          <pc:docMk/>
          <pc:sldMk cId="718097691" sldId="271"/>
        </pc:sldMkLst>
      </pc:sldChg>
      <pc:sldChg chg="del">
        <pc:chgData name="Roberto Esteves" userId="39f7bd680ac05156" providerId="LiveId" clId="{F66B3F23-059A-4286-81AC-1F8CEEE72887}" dt="2022-12-08T23:48:15.879" v="92" actId="47"/>
        <pc:sldMkLst>
          <pc:docMk/>
          <pc:sldMk cId="1286854406" sldId="273"/>
        </pc:sldMkLst>
      </pc:sldChg>
      <pc:sldChg chg="del">
        <pc:chgData name="Roberto Esteves" userId="39f7bd680ac05156" providerId="LiveId" clId="{F66B3F23-059A-4286-81AC-1F8CEEE72887}" dt="2022-12-08T23:48:16.699" v="94" actId="47"/>
        <pc:sldMkLst>
          <pc:docMk/>
          <pc:sldMk cId="630265752" sldId="277"/>
        </pc:sldMkLst>
      </pc:sldChg>
      <pc:sldChg chg="del">
        <pc:chgData name="Roberto Esteves" userId="39f7bd680ac05156" providerId="LiveId" clId="{F66B3F23-059A-4286-81AC-1F8CEEE72887}" dt="2022-12-08T23:48:17.075" v="95" actId="47"/>
        <pc:sldMkLst>
          <pc:docMk/>
          <pc:sldMk cId="2098681583" sldId="278"/>
        </pc:sldMkLst>
      </pc:sldChg>
      <pc:sldChg chg="del">
        <pc:chgData name="Roberto Esteves" userId="39f7bd680ac05156" providerId="LiveId" clId="{F66B3F23-059A-4286-81AC-1F8CEEE72887}" dt="2022-12-08T23:48:18.089" v="98" actId="47"/>
        <pc:sldMkLst>
          <pc:docMk/>
          <pc:sldMk cId="2341660909" sldId="281"/>
        </pc:sldMkLst>
      </pc:sldChg>
      <pc:sldChg chg="del">
        <pc:chgData name="Roberto Esteves" userId="39f7bd680ac05156" providerId="LiveId" clId="{F66B3F23-059A-4286-81AC-1F8CEEE72887}" dt="2022-12-08T23:48:19.256" v="101" actId="47"/>
        <pc:sldMkLst>
          <pc:docMk/>
          <pc:sldMk cId="583002263" sldId="287"/>
        </pc:sldMkLst>
      </pc:sldChg>
      <pc:sldChg chg="del">
        <pc:chgData name="Roberto Esteves" userId="39f7bd680ac05156" providerId="LiveId" clId="{F66B3F23-059A-4286-81AC-1F8CEEE72887}" dt="2022-12-08T23:48:21.361" v="106" actId="47"/>
        <pc:sldMkLst>
          <pc:docMk/>
          <pc:sldMk cId="1868130742" sldId="291"/>
        </pc:sldMkLst>
      </pc:sldChg>
      <pc:sldChg chg="del">
        <pc:chgData name="Roberto Esteves" userId="39f7bd680ac05156" providerId="LiveId" clId="{F66B3F23-059A-4286-81AC-1F8CEEE72887}" dt="2022-12-08T23:48:36.981" v="112" actId="47"/>
        <pc:sldMkLst>
          <pc:docMk/>
          <pc:sldMk cId="2895610024" sldId="294"/>
        </pc:sldMkLst>
      </pc:sldChg>
      <pc:sldChg chg="del">
        <pc:chgData name="Roberto Esteves" userId="39f7bd680ac05156" providerId="LiveId" clId="{F66B3F23-059A-4286-81AC-1F8CEEE72887}" dt="2022-12-08T23:48:37.571" v="113" actId="47"/>
        <pc:sldMkLst>
          <pc:docMk/>
          <pc:sldMk cId="4051946398" sldId="295"/>
        </pc:sldMkLst>
      </pc:sldChg>
      <pc:sldChg chg="del">
        <pc:chgData name="Roberto Esteves" userId="39f7bd680ac05156" providerId="LiveId" clId="{F66B3F23-059A-4286-81AC-1F8CEEE72887}" dt="2022-12-08T23:48:39.383" v="115" actId="47"/>
        <pc:sldMkLst>
          <pc:docMk/>
          <pc:sldMk cId="2823703044" sldId="301"/>
        </pc:sldMkLst>
      </pc:sldChg>
      <pc:sldChg chg="del">
        <pc:chgData name="Roberto Esteves" userId="39f7bd680ac05156" providerId="LiveId" clId="{F66B3F23-059A-4286-81AC-1F8CEEE72887}" dt="2022-12-08T23:46:40.073" v="58" actId="47"/>
        <pc:sldMkLst>
          <pc:docMk/>
          <pc:sldMk cId="3875962707" sldId="305"/>
        </pc:sldMkLst>
      </pc:sldChg>
      <pc:sldChg chg="del">
        <pc:chgData name="Roberto Esteves" userId="39f7bd680ac05156" providerId="LiveId" clId="{F66B3F23-059A-4286-81AC-1F8CEEE72887}" dt="2022-12-08T23:48:41.060" v="118" actId="47"/>
        <pc:sldMkLst>
          <pc:docMk/>
          <pc:sldMk cId="4000228747" sldId="306"/>
        </pc:sldMkLst>
      </pc:sldChg>
      <pc:sldChg chg="del">
        <pc:chgData name="Roberto Esteves" userId="39f7bd680ac05156" providerId="LiveId" clId="{F66B3F23-059A-4286-81AC-1F8CEEE72887}" dt="2022-12-08T23:48:41.587" v="119" actId="47"/>
        <pc:sldMkLst>
          <pc:docMk/>
          <pc:sldMk cId="611608634" sldId="307"/>
        </pc:sldMkLst>
      </pc:sldChg>
      <pc:sldChg chg="del">
        <pc:chgData name="Roberto Esteves" userId="39f7bd680ac05156" providerId="LiveId" clId="{F66B3F23-059A-4286-81AC-1F8CEEE72887}" dt="2022-12-08T23:48:44.549" v="123" actId="47"/>
        <pc:sldMkLst>
          <pc:docMk/>
          <pc:sldMk cId="3723627120" sldId="308"/>
        </pc:sldMkLst>
      </pc:sldChg>
      <pc:sldChg chg="del">
        <pc:chgData name="Roberto Esteves" userId="39f7bd680ac05156" providerId="LiveId" clId="{F66B3F23-059A-4286-81AC-1F8CEEE72887}" dt="2022-12-08T23:49:11.216" v="163" actId="47"/>
        <pc:sldMkLst>
          <pc:docMk/>
          <pc:sldMk cId="573919157" sldId="309"/>
        </pc:sldMkLst>
      </pc:sldChg>
      <pc:sldChg chg="del">
        <pc:chgData name="Roberto Esteves" userId="39f7bd680ac05156" providerId="LiveId" clId="{F66B3F23-059A-4286-81AC-1F8CEEE72887}" dt="2022-12-08T23:49:20.686" v="164" actId="47"/>
        <pc:sldMkLst>
          <pc:docMk/>
          <pc:sldMk cId="341568038" sldId="310"/>
        </pc:sldMkLst>
      </pc:sldChg>
      <pc:sldChg chg="del">
        <pc:chgData name="Roberto Esteves" userId="39f7bd680ac05156" providerId="LiveId" clId="{F66B3F23-059A-4286-81AC-1F8CEEE72887}" dt="2022-12-08T23:48:48.048" v="124" actId="47"/>
        <pc:sldMkLst>
          <pc:docMk/>
          <pc:sldMk cId="3570885094" sldId="313"/>
        </pc:sldMkLst>
      </pc:sldChg>
      <pc:sldChg chg="del">
        <pc:chgData name="Roberto Esteves" userId="39f7bd680ac05156" providerId="LiveId" clId="{F66B3F23-059A-4286-81AC-1F8CEEE72887}" dt="2022-12-08T23:48:48.653" v="125" actId="47"/>
        <pc:sldMkLst>
          <pc:docMk/>
          <pc:sldMk cId="3516935798" sldId="314"/>
        </pc:sldMkLst>
      </pc:sldChg>
      <pc:sldChg chg="del">
        <pc:chgData name="Roberto Esteves" userId="39f7bd680ac05156" providerId="LiveId" clId="{F66B3F23-059A-4286-81AC-1F8CEEE72887}" dt="2022-12-08T23:48:49.232" v="126" actId="47"/>
        <pc:sldMkLst>
          <pc:docMk/>
          <pc:sldMk cId="141261489" sldId="315"/>
        </pc:sldMkLst>
      </pc:sldChg>
      <pc:sldChg chg="del">
        <pc:chgData name="Roberto Esteves" userId="39f7bd680ac05156" providerId="LiveId" clId="{F66B3F23-059A-4286-81AC-1F8CEEE72887}" dt="2022-12-08T23:48:50.695" v="129" actId="47"/>
        <pc:sldMkLst>
          <pc:docMk/>
          <pc:sldMk cId="2226286816" sldId="318"/>
        </pc:sldMkLst>
      </pc:sldChg>
      <pc:sldChg chg="del">
        <pc:chgData name="Roberto Esteves" userId="39f7bd680ac05156" providerId="LiveId" clId="{F66B3F23-059A-4286-81AC-1F8CEEE72887}" dt="2022-12-08T23:49:08.948" v="162" actId="47"/>
        <pc:sldMkLst>
          <pc:docMk/>
          <pc:sldMk cId="1370505215" sldId="328"/>
        </pc:sldMkLst>
      </pc:sldChg>
      <pc:sldChg chg="del">
        <pc:chgData name="Roberto Esteves" userId="39f7bd680ac05156" providerId="LiveId" clId="{F66B3F23-059A-4286-81AC-1F8CEEE72887}" dt="2022-12-08T23:48:42.044" v="120" actId="47"/>
        <pc:sldMkLst>
          <pc:docMk/>
          <pc:sldMk cId="2745864084" sldId="336"/>
        </pc:sldMkLst>
      </pc:sldChg>
      <pc:sldChg chg="del">
        <pc:chgData name="Roberto Esteves" userId="39f7bd680ac05156" providerId="LiveId" clId="{F66B3F23-059A-4286-81AC-1F8CEEE72887}" dt="2022-12-08T23:48:52.987" v="132" actId="47"/>
        <pc:sldMkLst>
          <pc:docMk/>
          <pc:sldMk cId="1130513543" sldId="337"/>
        </pc:sldMkLst>
      </pc:sldChg>
      <pc:sldChg chg="del">
        <pc:chgData name="Roberto Esteves" userId="39f7bd680ac05156" providerId="LiveId" clId="{F66B3F23-059A-4286-81AC-1F8CEEE72887}" dt="2022-12-08T23:48:53.615" v="133" actId="47"/>
        <pc:sldMkLst>
          <pc:docMk/>
          <pc:sldMk cId="4075687172" sldId="338"/>
        </pc:sldMkLst>
      </pc:sldChg>
      <pc:sldChg chg="del">
        <pc:chgData name="Roberto Esteves" userId="39f7bd680ac05156" providerId="LiveId" clId="{F66B3F23-059A-4286-81AC-1F8CEEE72887}" dt="2022-12-08T23:48:54.045" v="134" actId="47"/>
        <pc:sldMkLst>
          <pc:docMk/>
          <pc:sldMk cId="1682324886" sldId="340"/>
        </pc:sldMkLst>
      </pc:sldChg>
      <pc:sldChg chg="del">
        <pc:chgData name="Roberto Esteves" userId="39f7bd680ac05156" providerId="LiveId" clId="{F66B3F23-059A-4286-81AC-1F8CEEE72887}" dt="2022-12-08T23:48:54.450" v="135" actId="47"/>
        <pc:sldMkLst>
          <pc:docMk/>
          <pc:sldMk cId="3321657313" sldId="341"/>
        </pc:sldMkLst>
      </pc:sldChg>
      <pc:sldChg chg="del">
        <pc:chgData name="Roberto Esteves" userId="39f7bd680ac05156" providerId="LiveId" clId="{F66B3F23-059A-4286-81AC-1F8CEEE72887}" dt="2022-12-08T23:48:54.819" v="136" actId="47"/>
        <pc:sldMkLst>
          <pc:docMk/>
          <pc:sldMk cId="1643586803" sldId="343"/>
        </pc:sldMkLst>
      </pc:sldChg>
      <pc:sldChg chg="del">
        <pc:chgData name="Roberto Esteves" userId="39f7bd680ac05156" providerId="LiveId" clId="{F66B3F23-059A-4286-81AC-1F8CEEE72887}" dt="2022-12-08T23:48:55.187" v="137" actId="47"/>
        <pc:sldMkLst>
          <pc:docMk/>
          <pc:sldMk cId="4003955947" sldId="344"/>
        </pc:sldMkLst>
      </pc:sldChg>
      <pc:sldChg chg="del">
        <pc:chgData name="Roberto Esteves" userId="39f7bd680ac05156" providerId="LiveId" clId="{F66B3F23-059A-4286-81AC-1F8CEEE72887}" dt="2022-12-08T23:48:55.508" v="138" actId="47"/>
        <pc:sldMkLst>
          <pc:docMk/>
          <pc:sldMk cId="1449143008" sldId="345"/>
        </pc:sldMkLst>
      </pc:sldChg>
      <pc:sldChg chg="del">
        <pc:chgData name="Roberto Esteves" userId="39f7bd680ac05156" providerId="LiveId" clId="{F66B3F23-059A-4286-81AC-1F8CEEE72887}" dt="2022-12-08T23:48:55.845" v="139" actId="47"/>
        <pc:sldMkLst>
          <pc:docMk/>
          <pc:sldMk cId="147142074" sldId="346"/>
        </pc:sldMkLst>
      </pc:sldChg>
      <pc:sldChg chg="del">
        <pc:chgData name="Roberto Esteves" userId="39f7bd680ac05156" providerId="LiveId" clId="{F66B3F23-059A-4286-81AC-1F8CEEE72887}" dt="2022-12-08T23:48:56.218" v="140" actId="47"/>
        <pc:sldMkLst>
          <pc:docMk/>
          <pc:sldMk cId="3694010059" sldId="347"/>
        </pc:sldMkLst>
      </pc:sldChg>
      <pc:sldChg chg="del">
        <pc:chgData name="Roberto Esteves" userId="39f7bd680ac05156" providerId="LiveId" clId="{F66B3F23-059A-4286-81AC-1F8CEEE72887}" dt="2022-12-08T23:48:56.586" v="141" actId="47"/>
        <pc:sldMkLst>
          <pc:docMk/>
          <pc:sldMk cId="3268436192" sldId="348"/>
        </pc:sldMkLst>
      </pc:sldChg>
      <pc:sldChg chg="del">
        <pc:chgData name="Roberto Esteves" userId="39f7bd680ac05156" providerId="LiveId" clId="{F66B3F23-059A-4286-81AC-1F8CEEE72887}" dt="2022-12-08T23:48:56.923" v="142" actId="47"/>
        <pc:sldMkLst>
          <pc:docMk/>
          <pc:sldMk cId="3203630809" sldId="349"/>
        </pc:sldMkLst>
      </pc:sldChg>
      <pc:sldChg chg="del">
        <pc:chgData name="Roberto Esteves" userId="39f7bd680ac05156" providerId="LiveId" clId="{F66B3F23-059A-4286-81AC-1F8CEEE72887}" dt="2022-12-08T23:48:57.256" v="143" actId="47"/>
        <pc:sldMkLst>
          <pc:docMk/>
          <pc:sldMk cId="2965794211" sldId="350"/>
        </pc:sldMkLst>
      </pc:sldChg>
      <pc:sldChg chg="del">
        <pc:chgData name="Roberto Esteves" userId="39f7bd680ac05156" providerId="LiveId" clId="{F66B3F23-059A-4286-81AC-1F8CEEE72887}" dt="2022-12-08T23:48:52.294" v="131" actId="47"/>
        <pc:sldMkLst>
          <pc:docMk/>
          <pc:sldMk cId="710884239" sldId="351"/>
        </pc:sldMkLst>
      </pc:sldChg>
      <pc:sldChg chg="del">
        <pc:chgData name="Roberto Esteves" userId="39f7bd680ac05156" providerId="LiveId" clId="{F66B3F23-059A-4286-81AC-1F8CEEE72887}" dt="2022-12-08T23:48:57.557" v="144" actId="47"/>
        <pc:sldMkLst>
          <pc:docMk/>
          <pc:sldMk cId="2245027924" sldId="353"/>
        </pc:sldMkLst>
      </pc:sldChg>
      <pc:sldChg chg="del">
        <pc:chgData name="Roberto Esteves" userId="39f7bd680ac05156" providerId="LiveId" clId="{F66B3F23-059A-4286-81AC-1F8CEEE72887}" dt="2022-12-08T23:48:58.253" v="146" actId="47"/>
        <pc:sldMkLst>
          <pc:docMk/>
          <pc:sldMk cId="1699944643" sldId="355"/>
        </pc:sldMkLst>
      </pc:sldChg>
      <pc:sldChg chg="del">
        <pc:chgData name="Roberto Esteves" userId="39f7bd680ac05156" providerId="LiveId" clId="{F66B3F23-059A-4286-81AC-1F8CEEE72887}" dt="2022-12-08T23:48:59.380" v="147" actId="47"/>
        <pc:sldMkLst>
          <pc:docMk/>
          <pc:sldMk cId="2366538877" sldId="356"/>
        </pc:sldMkLst>
      </pc:sldChg>
      <pc:sldChg chg="del">
        <pc:chgData name="Roberto Esteves" userId="39f7bd680ac05156" providerId="LiveId" clId="{F66B3F23-059A-4286-81AC-1F8CEEE72887}" dt="2022-12-08T23:48:59.765" v="148" actId="47"/>
        <pc:sldMkLst>
          <pc:docMk/>
          <pc:sldMk cId="3848451618" sldId="357"/>
        </pc:sldMkLst>
      </pc:sldChg>
      <pc:sldChg chg="del">
        <pc:chgData name="Roberto Esteves" userId="39f7bd680ac05156" providerId="LiveId" clId="{F66B3F23-059A-4286-81AC-1F8CEEE72887}" dt="2022-12-08T23:48:57.904" v="145" actId="47"/>
        <pc:sldMkLst>
          <pc:docMk/>
          <pc:sldMk cId="2679954587" sldId="366"/>
        </pc:sldMkLst>
      </pc:sldChg>
      <pc:sldChg chg="del">
        <pc:chgData name="Roberto Esteves" userId="39f7bd680ac05156" providerId="LiveId" clId="{F66B3F23-059A-4286-81AC-1F8CEEE72887}" dt="2022-12-08T23:49:00.392" v="149" actId="47"/>
        <pc:sldMkLst>
          <pc:docMk/>
          <pc:sldMk cId="925063307" sldId="369"/>
        </pc:sldMkLst>
      </pc:sldChg>
      <pc:sldChg chg="del">
        <pc:chgData name="Roberto Esteves" userId="39f7bd680ac05156" providerId="LiveId" clId="{F66B3F23-059A-4286-81AC-1F8CEEE72887}" dt="2022-12-08T23:49:00.854" v="150" actId="47"/>
        <pc:sldMkLst>
          <pc:docMk/>
          <pc:sldMk cId="1933495395" sldId="370"/>
        </pc:sldMkLst>
      </pc:sldChg>
      <pc:sldChg chg="del">
        <pc:chgData name="Roberto Esteves" userId="39f7bd680ac05156" providerId="LiveId" clId="{F66B3F23-059A-4286-81AC-1F8CEEE72887}" dt="2022-12-08T23:49:01.264" v="151" actId="47"/>
        <pc:sldMkLst>
          <pc:docMk/>
          <pc:sldMk cId="505173937" sldId="371"/>
        </pc:sldMkLst>
      </pc:sldChg>
      <pc:sldChg chg="del">
        <pc:chgData name="Roberto Esteves" userId="39f7bd680ac05156" providerId="LiveId" clId="{F66B3F23-059A-4286-81AC-1F8CEEE72887}" dt="2022-12-08T23:49:01.868" v="152" actId="47"/>
        <pc:sldMkLst>
          <pc:docMk/>
          <pc:sldMk cId="969152998" sldId="372"/>
        </pc:sldMkLst>
      </pc:sldChg>
      <pc:sldChg chg="del">
        <pc:chgData name="Roberto Esteves" userId="39f7bd680ac05156" providerId="LiveId" clId="{F66B3F23-059A-4286-81AC-1F8CEEE72887}" dt="2022-12-08T23:49:02.751" v="153" actId="47"/>
        <pc:sldMkLst>
          <pc:docMk/>
          <pc:sldMk cId="1758691023" sldId="373"/>
        </pc:sldMkLst>
      </pc:sldChg>
      <pc:sldChg chg="del">
        <pc:chgData name="Roberto Esteves" userId="39f7bd680ac05156" providerId="LiveId" clId="{F66B3F23-059A-4286-81AC-1F8CEEE72887}" dt="2022-12-08T23:49:03.564" v="154" actId="47"/>
        <pc:sldMkLst>
          <pc:docMk/>
          <pc:sldMk cId="1229912336" sldId="374"/>
        </pc:sldMkLst>
      </pc:sldChg>
      <pc:sldChg chg="del">
        <pc:chgData name="Roberto Esteves" userId="39f7bd680ac05156" providerId="LiveId" clId="{F66B3F23-059A-4286-81AC-1F8CEEE72887}" dt="2022-12-08T23:49:04.449" v="155" actId="47"/>
        <pc:sldMkLst>
          <pc:docMk/>
          <pc:sldMk cId="1282791683" sldId="375"/>
        </pc:sldMkLst>
      </pc:sldChg>
      <pc:sldChg chg="del">
        <pc:chgData name="Roberto Esteves" userId="39f7bd680ac05156" providerId="LiveId" clId="{F66B3F23-059A-4286-81AC-1F8CEEE72887}" dt="2022-12-08T23:49:04.857" v="156" actId="47"/>
        <pc:sldMkLst>
          <pc:docMk/>
          <pc:sldMk cId="2225698039" sldId="376"/>
        </pc:sldMkLst>
      </pc:sldChg>
      <pc:sldChg chg="del">
        <pc:chgData name="Roberto Esteves" userId="39f7bd680ac05156" providerId="LiveId" clId="{F66B3F23-059A-4286-81AC-1F8CEEE72887}" dt="2022-12-08T23:49:05.328" v="157" actId="47"/>
        <pc:sldMkLst>
          <pc:docMk/>
          <pc:sldMk cId="862364740" sldId="377"/>
        </pc:sldMkLst>
      </pc:sldChg>
      <pc:sldChg chg="del">
        <pc:chgData name="Roberto Esteves" userId="39f7bd680ac05156" providerId="LiveId" clId="{F66B3F23-059A-4286-81AC-1F8CEEE72887}" dt="2022-12-08T23:49:05.838" v="158" actId="47"/>
        <pc:sldMkLst>
          <pc:docMk/>
          <pc:sldMk cId="1630241726" sldId="378"/>
        </pc:sldMkLst>
      </pc:sldChg>
      <pc:sldChg chg="del">
        <pc:chgData name="Roberto Esteves" userId="39f7bd680ac05156" providerId="LiveId" clId="{F66B3F23-059A-4286-81AC-1F8CEEE72887}" dt="2022-12-08T23:49:06.280" v="159" actId="47"/>
        <pc:sldMkLst>
          <pc:docMk/>
          <pc:sldMk cId="106764662" sldId="379"/>
        </pc:sldMkLst>
      </pc:sldChg>
      <pc:sldChg chg="del">
        <pc:chgData name="Roberto Esteves" userId="39f7bd680ac05156" providerId="LiveId" clId="{F66B3F23-059A-4286-81AC-1F8CEEE72887}" dt="2022-12-08T23:49:06.807" v="160" actId="47"/>
        <pc:sldMkLst>
          <pc:docMk/>
          <pc:sldMk cId="2013923052" sldId="380"/>
        </pc:sldMkLst>
      </pc:sldChg>
      <pc:sldChg chg="del">
        <pc:chgData name="Roberto Esteves" userId="39f7bd680ac05156" providerId="LiveId" clId="{F66B3F23-059A-4286-81AC-1F8CEEE72887}" dt="2022-12-08T23:46:39.578" v="57" actId="47"/>
        <pc:sldMkLst>
          <pc:docMk/>
          <pc:sldMk cId="2323399780" sldId="692"/>
        </pc:sldMkLst>
      </pc:sldChg>
      <pc:sldChg chg="del">
        <pc:chgData name="Roberto Esteves" userId="39f7bd680ac05156" providerId="LiveId" clId="{F66B3F23-059A-4286-81AC-1F8CEEE72887}" dt="2022-12-08T23:46:38.495" v="55" actId="47"/>
        <pc:sldMkLst>
          <pc:docMk/>
          <pc:sldMk cId="3787719587" sldId="712"/>
        </pc:sldMkLst>
      </pc:sldChg>
      <pc:sldChg chg="del">
        <pc:chgData name="Roberto Esteves" userId="39f7bd680ac05156" providerId="LiveId" clId="{F66B3F23-059A-4286-81AC-1F8CEEE72887}" dt="2022-12-08T23:47:35.149" v="66" actId="47"/>
        <pc:sldMkLst>
          <pc:docMk/>
          <pc:sldMk cId="3772209152" sldId="715"/>
        </pc:sldMkLst>
      </pc:sldChg>
      <pc:sldChg chg="del">
        <pc:chgData name="Roberto Esteves" userId="39f7bd680ac05156" providerId="LiveId" clId="{F66B3F23-059A-4286-81AC-1F8CEEE72887}" dt="2022-12-08T23:47:42.237" v="69" actId="47"/>
        <pc:sldMkLst>
          <pc:docMk/>
          <pc:sldMk cId="1195365922" sldId="718"/>
        </pc:sldMkLst>
      </pc:sldChg>
      <pc:sldChg chg="modSp mod">
        <pc:chgData name="Roberto Esteves" userId="39f7bd680ac05156" providerId="LiveId" clId="{F66B3F23-059A-4286-81AC-1F8CEEE72887}" dt="2022-12-08T23:51:06.356" v="185" actId="20577"/>
        <pc:sldMkLst>
          <pc:docMk/>
          <pc:sldMk cId="2635470788" sldId="719"/>
        </pc:sldMkLst>
        <pc:spChg chg="mod">
          <ac:chgData name="Roberto Esteves" userId="39f7bd680ac05156" providerId="LiveId" clId="{F66B3F23-059A-4286-81AC-1F8CEEE72887}" dt="2022-12-08T23:51:06.356" v="185" actId="20577"/>
          <ac:spMkLst>
            <pc:docMk/>
            <pc:sldMk cId="2635470788" sldId="719"/>
            <ac:spMk id="3" creationId="{811F4332-E24F-4213-A53D-5F240AA986D5}"/>
          </ac:spMkLst>
        </pc:spChg>
      </pc:sldChg>
      <pc:sldChg chg="del">
        <pc:chgData name="Roberto Esteves" userId="39f7bd680ac05156" providerId="LiveId" clId="{F66B3F23-059A-4286-81AC-1F8CEEE72887}" dt="2022-12-08T23:47:50.902" v="72" actId="47"/>
        <pc:sldMkLst>
          <pc:docMk/>
          <pc:sldMk cId="0" sldId="721"/>
        </pc:sldMkLst>
      </pc:sldChg>
      <pc:sldChg chg="del">
        <pc:chgData name="Roberto Esteves" userId="39f7bd680ac05156" providerId="LiveId" clId="{F66B3F23-059A-4286-81AC-1F8CEEE72887}" dt="2022-12-08T23:47:52.635" v="74" actId="47"/>
        <pc:sldMkLst>
          <pc:docMk/>
          <pc:sldMk cId="3400966466" sldId="722"/>
        </pc:sldMkLst>
      </pc:sldChg>
      <pc:sldChg chg="del">
        <pc:chgData name="Roberto Esteves" userId="39f7bd680ac05156" providerId="LiveId" clId="{F66B3F23-059A-4286-81AC-1F8CEEE72887}" dt="2022-12-08T23:47:50.187" v="71" actId="47"/>
        <pc:sldMkLst>
          <pc:docMk/>
          <pc:sldMk cId="2808204188" sldId="723"/>
        </pc:sldMkLst>
      </pc:sldChg>
      <pc:sldChg chg="del">
        <pc:chgData name="Roberto Esteves" userId="39f7bd680ac05156" providerId="LiveId" clId="{F66B3F23-059A-4286-81AC-1F8CEEE72887}" dt="2022-12-08T23:47:34.345" v="65" actId="47"/>
        <pc:sldMkLst>
          <pc:docMk/>
          <pc:sldMk cId="377409167" sldId="724"/>
        </pc:sldMkLst>
      </pc:sldChg>
      <pc:sldChg chg="del">
        <pc:chgData name="Roberto Esteves" userId="39f7bd680ac05156" providerId="LiveId" clId="{F66B3F23-059A-4286-81AC-1F8CEEE72887}" dt="2022-12-08T23:47:51.878" v="73" actId="47"/>
        <pc:sldMkLst>
          <pc:docMk/>
          <pc:sldMk cId="1572437160" sldId="725"/>
        </pc:sldMkLst>
      </pc:sldChg>
      <pc:sldChg chg="del">
        <pc:chgData name="Roberto Esteves" userId="39f7bd680ac05156" providerId="LiveId" clId="{F66B3F23-059A-4286-81AC-1F8CEEE72887}" dt="2022-12-08T23:47:57.833" v="80" actId="47"/>
        <pc:sldMkLst>
          <pc:docMk/>
          <pc:sldMk cId="858986350" sldId="726"/>
        </pc:sldMkLst>
      </pc:sldChg>
      <pc:sldChg chg="del">
        <pc:chgData name="Roberto Esteves" userId="39f7bd680ac05156" providerId="LiveId" clId="{F66B3F23-059A-4286-81AC-1F8CEEE72887}" dt="2022-12-08T23:47:55.616" v="78" actId="47"/>
        <pc:sldMkLst>
          <pc:docMk/>
          <pc:sldMk cId="0" sldId="728"/>
        </pc:sldMkLst>
      </pc:sldChg>
      <pc:sldChg chg="del">
        <pc:chgData name="Roberto Esteves" userId="39f7bd680ac05156" providerId="LiveId" clId="{F66B3F23-059A-4286-81AC-1F8CEEE72887}" dt="2022-12-08T23:47:54.137" v="76" actId="47"/>
        <pc:sldMkLst>
          <pc:docMk/>
          <pc:sldMk cId="0" sldId="730"/>
        </pc:sldMkLst>
      </pc:sldChg>
      <pc:sldChg chg="del">
        <pc:chgData name="Roberto Esteves" userId="39f7bd680ac05156" providerId="LiveId" clId="{F66B3F23-059A-4286-81AC-1F8CEEE72887}" dt="2022-12-08T23:47:54.699" v="77" actId="47"/>
        <pc:sldMkLst>
          <pc:docMk/>
          <pc:sldMk cId="0" sldId="731"/>
        </pc:sldMkLst>
      </pc:sldChg>
      <pc:sldChg chg="del">
        <pc:chgData name="Roberto Esteves" userId="39f7bd680ac05156" providerId="LiveId" clId="{F66B3F23-059A-4286-81AC-1F8CEEE72887}" dt="2022-12-08T23:47:23.793" v="64" actId="47"/>
        <pc:sldMkLst>
          <pc:docMk/>
          <pc:sldMk cId="272124552" sldId="734"/>
        </pc:sldMkLst>
      </pc:sldChg>
      <pc:sldChg chg="del">
        <pc:chgData name="Roberto Esteves" userId="39f7bd680ac05156" providerId="LiveId" clId="{F66B3F23-059A-4286-81AC-1F8CEEE72887}" dt="2022-12-08T23:47:56.294" v="79" actId="47"/>
        <pc:sldMkLst>
          <pc:docMk/>
          <pc:sldMk cId="4122947571" sldId="738"/>
        </pc:sldMkLst>
      </pc:sldChg>
      <pc:sldChg chg="del">
        <pc:chgData name="Roberto Esteves" userId="39f7bd680ac05156" providerId="LiveId" clId="{F66B3F23-059A-4286-81AC-1F8CEEE72887}" dt="2022-12-08T23:47:58.449" v="81" actId="47"/>
        <pc:sldMkLst>
          <pc:docMk/>
          <pc:sldMk cId="1620048938" sldId="741"/>
        </pc:sldMkLst>
      </pc:sldChg>
      <pc:sldChg chg="del">
        <pc:chgData name="Roberto Esteves" userId="39f7bd680ac05156" providerId="LiveId" clId="{F66B3F23-059A-4286-81AC-1F8CEEE72887}" dt="2022-12-08T23:46:38.939" v="56" actId="47"/>
        <pc:sldMkLst>
          <pc:docMk/>
          <pc:sldMk cId="3261975309" sldId="807"/>
        </pc:sldMkLst>
      </pc:sldChg>
      <pc:sldChg chg="del">
        <pc:chgData name="Roberto Esteves" userId="39f7bd680ac05156" providerId="LiveId" clId="{F66B3F23-059A-4286-81AC-1F8CEEE72887}" dt="2022-12-08T23:46:41.240" v="60" actId="47"/>
        <pc:sldMkLst>
          <pc:docMk/>
          <pc:sldMk cId="1458516528" sldId="808"/>
        </pc:sldMkLst>
      </pc:sldChg>
      <pc:sldChg chg="del">
        <pc:chgData name="Roberto Esteves" userId="39f7bd680ac05156" providerId="LiveId" clId="{F66B3F23-059A-4286-81AC-1F8CEEE72887}" dt="2022-12-08T23:47:09.976" v="63" actId="47"/>
        <pc:sldMkLst>
          <pc:docMk/>
          <pc:sldMk cId="625716721" sldId="809"/>
        </pc:sldMkLst>
      </pc:sldChg>
      <pc:sldChg chg="del">
        <pc:chgData name="Roberto Esteves" userId="39f7bd680ac05156" providerId="LiveId" clId="{F66B3F23-059A-4286-81AC-1F8CEEE72887}" dt="2022-12-08T23:47:40.762" v="68" actId="47"/>
        <pc:sldMkLst>
          <pc:docMk/>
          <pc:sldMk cId="1689748792" sldId="810"/>
        </pc:sldMkLst>
      </pc:sldChg>
      <pc:sldChg chg="del">
        <pc:chgData name="Roberto Esteves" userId="39f7bd680ac05156" providerId="LiveId" clId="{F66B3F23-059A-4286-81AC-1F8CEEE72887}" dt="2022-12-08T23:47:39.333" v="67" actId="47"/>
        <pc:sldMkLst>
          <pc:docMk/>
          <pc:sldMk cId="2739122544" sldId="811"/>
        </pc:sldMkLst>
      </pc:sldChg>
      <pc:sldChg chg="del">
        <pc:chgData name="Roberto Esteves" userId="39f7bd680ac05156" providerId="LiveId" clId="{F66B3F23-059A-4286-81AC-1F8CEEE72887}" dt="2022-12-08T23:48:12.659" v="86" actId="47"/>
        <pc:sldMkLst>
          <pc:docMk/>
          <pc:sldMk cId="142704831" sldId="814"/>
        </pc:sldMkLst>
      </pc:sldChg>
      <pc:sldChg chg="del">
        <pc:chgData name="Roberto Esteves" userId="39f7bd680ac05156" providerId="LiveId" clId="{F66B3F23-059A-4286-81AC-1F8CEEE72887}" dt="2022-12-08T23:48:13.296" v="87" actId="47"/>
        <pc:sldMkLst>
          <pc:docMk/>
          <pc:sldMk cId="2715594888" sldId="815"/>
        </pc:sldMkLst>
      </pc:sldChg>
      <pc:sldChg chg="del">
        <pc:chgData name="Roberto Esteves" userId="39f7bd680ac05156" providerId="LiveId" clId="{F66B3F23-059A-4286-81AC-1F8CEEE72887}" dt="2022-12-08T23:48:13.842" v="88" actId="47"/>
        <pc:sldMkLst>
          <pc:docMk/>
          <pc:sldMk cId="1421479980" sldId="816"/>
        </pc:sldMkLst>
      </pc:sldChg>
      <pc:sldChg chg="del">
        <pc:chgData name="Roberto Esteves" userId="39f7bd680ac05156" providerId="LiveId" clId="{F66B3F23-059A-4286-81AC-1F8CEEE72887}" dt="2022-12-08T23:48:15.389" v="91" actId="47"/>
        <pc:sldMkLst>
          <pc:docMk/>
          <pc:sldMk cId="1850968866" sldId="817"/>
        </pc:sldMkLst>
      </pc:sldChg>
      <pc:sldChg chg="del">
        <pc:chgData name="Roberto Esteves" userId="39f7bd680ac05156" providerId="LiveId" clId="{F66B3F23-059A-4286-81AC-1F8CEEE72887}" dt="2022-12-08T23:48:17.418" v="96" actId="47"/>
        <pc:sldMkLst>
          <pc:docMk/>
          <pc:sldMk cId="2480443071" sldId="818"/>
        </pc:sldMkLst>
      </pc:sldChg>
      <pc:sldChg chg="del">
        <pc:chgData name="Roberto Esteves" userId="39f7bd680ac05156" providerId="LiveId" clId="{F66B3F23-059A-4286-81AC-1F8CEEE72887}" dt="2022-12-08T23:48:17.739" v="97" actId="47"/>
        <pc:sldMkLst>
          <pc:docMk/>
          <pc:sldMk cId="271432750" sldId="819"/>
        </pc:sldMkLst>
      </pc:sldChg>
      <pc:sldChg chg="del">
        <pc:chgData name="Roberto Esteves" userId="39f7bd680ac05156" providerId="LiveId" clId="{F66B3F23-059A-4286-81AC-1F8CEEE72887}" dt="2022-12-08T23:48:18.472" v="99" actId="47"/>
        <pc:sldMkLst>
          <pc:docMk/>
          <pc:sldMk cId="3758701256" sldId="820"/>
        </pc:sldMkLst>
      </pc:sldChg>
      <pc:sldChg chg="del">
        <pc:chgData name="Roberto Esteves" userId="39f7bd680ac05156" providerId="LiveId" clId="{F66B3F23-059A-4286-81AC-1F8CEEE72887}" dt="2022-12-08T23:48:18.920" v="100" actId="47"/>
        <pc:sldMkLst>
          <pc:docMk/>
          <pc:sldMk cId="971263780" sldId="822"/>
        </pc:sldMkLst>
      </pc:sldChg>
      <pc:sldChg chg="del">
        <pc:chgData name="Roberto Esteves" userId="39f7bd680ac05156" providerId="LiveId" clId="{F66B3F23-059A-4286-81AC-1F8CEEE72887}" dt="2022-12-08T23:48:20.151" v="103" actId="47"/>
        <pc:sldMkLst>
          <pc:docMk/>
          <pc:sldMk cId="3289785172" sldId="823"/>
        </pc:sldMkLst>
      </pc:sldChg>
      <pc:sldChg chg="del">
        <pc:chgData name="Roberto Esteves" userId="39f7bd680ac05156" providerId="LiveId" clId="{F66B3F23-059A-4286-81AC-1F8CEEE72887}" dt="2022-12-08T23:48:20.544" v="104" actId="47"/>
        <pc:sldMkLst>
          <pc:docMk/>
          <pc:sldMk cId="2923897998" sldId="824"/>
        </pc:sldMkLst>
      </pc:sldChg>
      <pc:sldChg chg="del">
        <pc:chgData name="Roberto Esteves" userId="39f7bd680ac05156" providerId="LiveId" clId="{F66B3F23-059A-4286-81AC-1F8CEEE72887}" dt="2022-12-08T23:48:20.985" v="105" actId="47"/>
        <pc:sldMkLst>
          <pc:docMk/>
          <pc:sldMk cId="4019368058" sldId="825"/>
        </pc:sldMkLst>
      </pc:sldChg>
      <pc:sldChg chg="del">
        <pc:chgData name="Roberto Esteves" userId="39f7bd680ac05156" providerId="LiveId" clId="{F66B3F23-059A-4286-81AC-1F8CEEE72887}" dt="2022-12-08T23:48:22.043" v="108" actId="47"/>
        <pc:sldMkLst>
          <pc:docMk/>
          <pc:sldMk cId="3839720320" sldId="826"/>
        </pc:sldMkLst>
      </pc:sldChg>
      <pc:sldChg chg="del">
        <pc:chgData name="Roberto Esteves" userId="39f7bd680ac05156" providerId="LiveId" clId="{F66B3F23-059A-4286-81AC-1F8CEEE72887}" dt="2022-12-08T23:48:23.460" v="111" actId="47"/>
        <pc:sldMkLst>
          <pc:docMk/>
          <pc:sldMk cId="2459612991" sldId="827"/>
        </pc:sldMkLst>
      </pc:sldChg>
      <pc:sldChg chg="del">
        <pc:chgData name="Roberto Esteves" userId="39f7bd680ac05156" providerId="LiveId" clId="{F66B3F23-059A-4286-81AC-1F8CEEE72887}" dt="2022-12-08T23:47:58.919" v="82" actId="47"/>
        <pc:sldMkLst>
          <pc:docMk/>
          <pc:sldMk cId="2001283741" sldId="828"/>
        </pc:sldMkLst>
      </pc:sldChg>
      <pc:sldChg chg="del">
        <pc:chgData name="Roberto Esteves" userId="39f7bd680ac05156" providerId="LiveId" clId="{F66B3F23-059A-4286-81AC-1F8CEEE72887}" dt="2022-12-08T23:47:53.429" v="75" actId="47"/>
        <pc:sldMkLst>
          <pc:docMk/>
          <pc:sldMk cId="1709288801" sldId="829"/>
        </pc:sldMkLst>
      </pc:sldChg>
      <pc:sldChg chg="del">
        <pc:chgData name="Roberto Esteves" userId="39f7bd680ac05156" providerId="LiveId" clId="{F66B3F23-059A-4286-81AC-1F8CEEE72887}" dt="2022-12-08T23:46:40.794" v="59" actId="47"/>
        <pc:sldMkLst>
          <pc:docMk/>
          <pc:sldMk cId="3474563501" sldId="832"/>
        </pc:sldMkLst>
      </pc:sldChg>
      <pc:sldChg chg="del">
        <pc:chgData name="Roberto Esteves" userId="39f7bd680ac05156" providerId="LiveId" clId="{F66B3F23-059A-4286-81AC-1F8CEEE72887}" dt="2022-12-08T23:48:21.719" v="107" actId="47"/>
        <pc:sldMkLst>
          <pc:docMk/>
          <pc:sldMk cId="2499789133" sldId="836"/>
        </pc:sldMkLst>
      </pc:sldChg>
      <pc:sldChg chg="del">
        <pc:chgData name="Roberto Esteves" userId="39f7bd680ac05156" providerId="LiveId" clId="{F66B3F23-059A-4286-81AC-1F8CEEE72887}" dt="2022-12-08T23:48:40.022" v="116" actId="47"/>
        <pc:sldMkLst>
          <pc:docMk/>
          <pc:sldMk cId="1129699187" sldId="839"/>
        </pc:sldMkLst>
      </pc:sldChg>
      <pc:sldChg chg="del">
        <pc:chgData name="Roberto Esteves" userId="39f7bd680ac05156" providerId="LiveId" clId="{F66B3F23-059A-4286-81AC-1F8CEEE72887}" dt="2022-12-08T23:48:40.584" v="117" actId="47"/>
        <pc:sldMkLst>
          <pc:docMk/>
          <pc:sldMk cId="2826871853" sldId="840"/>
        </pc:sldMkLst>
      </pc:sldChg>
      <pc:sldChg chg="del">
        <pc:chgData name="Roberto Esteves" userId="39f7bd680ac05156" providerId="LiveId" clId="{F66B3F23-059A-4286-81AC-1F8CEEE72887}" dt="2022-12-08T23:48:49.756" v="127" actId="47"/>
        <pc:sldMkLst>
          <pc:docMk/>
          <pc:sldMk cId="425763004" sldId="841"/>
        </pc:sldMkLst>
      </pc:sldChg>
      <pc:sldChg chg="del">
        <pc:chgData name="Roberto Esteves" userId="39f7bd680ac05156" providerId="LiveId" clId="{F66B3F23-059A-4286-81AC-1F8CEEE72887}" dt="2022-12-08T23:48:50.246" v="128" actId="47"/>
        <pc:sldMkLst>
          <pc:docMk/>
          <pc:sldMk cId="2153128136" sldId="842"/>
        </pc:sldMkLst>
      </pc:sldChg>
      <pc:sldChg chg="del">
        <pc:chgData name="Roberto Esteves" userId="39f7bd680ac05156" providerId="LiveId" clId="{F66B3F23-059A-4286-81AC-1F8CEEE72887}" dt="2022-12-08T23:47:42.967" v="70" actId="47"/>
        <pc:sldMkLst>
          <pc:docMk/>
          <pc:sldMk cId="974710759" sldId="843"/>
        </pc:sldMkLst>
      </pc:sldChg>
      <pc:sldChg chg="del">
        <pc:chgData name="Roberto Esteves" userId="39f7bd680ac05156" providerId="LiveId" clId="{F66B3F23-059A-4286-81AC-1F8CEEE72887}" dt="2022-12-08T23:48:10.962" v="83" actId="47"/>
        <pc:sldMkLst>
          <pc:docMk/>
          <pc:sldMk cId="1300795313" sldId="844"/>
        </pc:sldMkLst>
      </pc:sldChg>
      <pc:sldChg chg="del">
        <pc:chgData name="Roberto Esteves" userId="39f7bd680ac05156" providerId="LiveId" clId="{F66B3F23-059A-4286-81AC-1F8CEEE72887}" dt="2022-12-08T23:48:16.306" v="93" actId="47"/>
        <pc:sldMkLst>
          <pc:docMk/>
          <pc:sldMk cId="2286151257" sldId="845"/>
        </pc:sldMkLst>
      </pc:sldChg>
      <pc:sldChg chg="del">
        <pc:chgData name="Roberto Esteves" userId="39f7bd680ac05156" providerId="LiveId" clId="{F66B3F23-059A-4286-81AC-1F8CEEE72887}" dt="2022-12-08T23:48:19.591" v="102" actId="47"/>
        <pc:sldMkLst>
          <pc:docMk/>
          <pc:sldMk cId="565693280" sldId="846"/>
        </pc:sldMkLst>
      </pc:sldChg>
      <pc:sldChg chg="del">
        <pc:chgData name="Roberto Esteves" userId="39f7bd680ac05156" providerId="LiveId" clId="{F66B3F23-059A-4286-81AC-1F8CEEE72887}" dt="2022-12-08T23:48:22.502" v="109" actId="47"/>
        <pc:sldMkLst>
          <pc:docMk/>
          <pc:sldMk cId="1487200369" sldId="847"/>
        </pc:sldMkLst>
      </pc:sldChg>
      <pc:sldChg chg="del">
        <pc:chgData name="Roberto Esteves" userId="39f7bd680ac05156" providerId="LiveId" clId="{F66B3F23-059A-4286-81AC-1F8CEEE72887}" dt="2022-12-08T23:48:22.913" v="110" actId="47"/>
        <pc:sldMkLst>
          <pc:docMk/>
          <pc:sldMk cId="2813358884" sldId="848"/>
        </pc:sldMkLst>
      </pc:sldChg>
      <pc:sldChg chg="del">
        <pc:chgData name="Roberto Esteves" userId="39f7bd680ac05156" providerId="LiveId" clId="{F66B3F23-059A-4286-81AC-1F8CEEE72887}" dt="2022-12-08T23:48:38.479" v="114" actId="47"/>
        <pc:sldMkLst>
          <pc:docMk/>
          <pc:sldMk cId="1402994578" sldId="849"/>
        </pc:sldMkLst>
      </pc:sldChg>
      <pc:sldChg chg="del">
        <pc:chgData name="Roberto Esteves" userId="39f7bd680ac05156" providerId="LiveId" clId="{F66B3F23-059A-4286-81AC-1F8CEEE72887}" dt="2022-12-08T23:48:43.178" v="121" actId="47"/>
        <pc:sldMkLst>
          <pc:docMk/>
          <pc:sldMk cId="1980063938" sldId="850"/>
        </pc:sldMkLst>
      </pc:sldChg>
      <pc:sldChg chg="del">
        <pc:chgData name="Roberto Esteves" userId="39f7bd680ac05156" providerId="LiveId" clId="{F66B3F23-059A-4286-81AC-1F8CEEE72887}" dt="2022-12-08T23:48:43.960" v="122" actId="47"/>
        <pc:sldMkLst>
          <pc:docMk/>
          <pc:sldMk cId="4167323987" sldId="851"/>
        </pc:sldMkLst>
      </pc:sldChg>
      <pc:sldChg chg="del">
        <pc:chgData name="Roberto Esteves" userId="39f7bd680ac05156" providerId="LiveId" clId="{F66B3F23-059A-4286-81AC-1F8CEEE72887}" dt="2022-12-08T23:48:51.538" v="130" actId="47"/>
        <pc:sldMkLst>
          <pc:docMk/>
          <pc:sldMk cId="1079895171" sldId="852"/>
        </pc:sldMkLst>
      </pc:sldChg>
      <pc:sldChg chg="del">
        <pc:chgData name="Roberto Esteves" userId="39f7bd680ac05156" providerId="LiveId" clId="{F66B3F23-059A-4286-81AC-1F8CEEE72887}" dt="2022-12-08T23:49:07.673" v="161" actId="47"/>
        <pc:sldMkLst>
          <pc:docMk/>
          <pc:sldMk cId="3491721482" sldId="853"/>
        </pc:sldMkLst>
      </pc:sldChg>
      <pc:sldMasterChg chg="delSldLayout">
        <pc:chgData name="Roberto Esteves" userId="39f7bd680ac05156" providerId="LiveId" clId="{F66B3F23-059A-4286-81AC-1F8CEEE72887}" dt="2022-12-08T23:48:59.380" v="147" actId="47"/>
        <pc:sldMasterMkLst>
          <pc:docMk/>
          <pc:sldMasterMk cId="945043987" sldId="2147483660"/>
        </pc:sldMasterMkLst>
        <pc:sldLayoutChg chg="del">
          <pc:chgData name="Roberto Esteves" userId="39f7bd680ac05156" providerId="LiveId" clId="{F66B3F23-059A-4286-81AC-1F8CEEE72887}" dt="2022-12-08T23:48:11.529" v="84" actId="47"/>
          <pc:sldLayoutMkLst>
            <pc:docMk/>
            <pc:sldMasterMk cId="945043987" sldId="2147483660"/>
            <pc:sldLayoutMk cId="4184841402" sldId="2147483672"/>
          </pc:sldLayoutMkLst>
        </pc:sldLayoutChg>
        <pc:sldLayoutChg chg="del">
          <pc:chgData name="Roberto Esteves" userId="39f7bd680ac05156" providerId="LiveId" clId="{F66B3F23-059A-4286-81AC-1F8CEEE72887}" dt="2022-12-08T23:48:15.389" v="91" actId="47"/>
          <pc:sldLayoutMkLst>
            <pc:docMk/>
            <pc:sldMasterMk cId="945043987" sldId="2147483660"/>
            <pc:sldLayoutMk cId="4035147100" sldId="2147483673"/>
          </pc:sldLayoutMkLst>
        </pc:sldLayoutChg>
        <pc:sldLayoutChg chg="del">
          <pc:chgData name="Roberto Esteves" userId="39f7bd680ac05156" providerId="LiveId" clId="{F66B3F23-059A-4286-81AC-1F8CEEE72887}" dt="2022-12-08T23:48:18.920" v="100" actId="47"/>
          <pc:sldLayoutMkLst>
            <pc:docMk/>
            <pc:sldMasterMk cId="945043987" sldId="2147483660"/>
            <pc:sldLayoutMk cId="1237812381" sldId="2147483674"/>
          </pc:sldLayoutMkLst>
        </pc:sldLayoutChg>
        <pc:sldLayoutChg chg="del">
          <pc:chgData name="Roberto Esteves" userId="39f7bd680ac05156" providerId="LiveId" clId="{F66B3F23-059A-4286-81AC-1F8CEEE72887}" dt="2022-12-08T23:48:59.380" v="147" actId="47"/>
          <pc:sldLayoutMkLst>
            <pc:docMk/>
            <pc:sldMasterMk cId="945043987" sldId="2147483660"/>
            <pc:sldLayoutMk cId="4162232282" sldId="2147483675"/>
          </pc:sldLayoutMkLst>
        </pc:sldLayoutChg>
        <pc:sldLayoutChg chg="del">
          <pc:chgData name="Roberto Esteves" userId="39f7bd680ac05156" providerId="LiveId" clId="{F66B3F23-059A-4286-81AC-1F8CEEE72887}" dt="2022-12-08T23:48:41.060" v="118" actId="47"/>
          <pc:sldLayoutMkLst>
            <pc:docMk/>
            <pc:sldMasterMk cId="945043987" sldId="2147483660"/>
            <pc:sldLayoutMk cId="2917910769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A33CD3D-3064-41B3-B3A3-735B51DB7D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1426E8-8DF9-4C43-AA84-A10624C0B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3D025-1614-4059-8C46-DEFF6283570F}" type="datetimeFigureOut">
              <a:rPr lang="es-EC" smtClean="0"/>
              <a:t>8/12/2022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00C3CC-BAAA-4D06-9C7C-305F6BB038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AA5E29-787D-4766-8544-4E13362539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E2DA4-BE65-43AB-8851-F84CF3972B76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75700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58857-04B1-4CC2-8600-788A62D811DD}" type="datetimeFigureOut">
              <a:rPr lang="es-EC" smtClean="0"/>
              <a:t>8/12/2022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D0778-9E46-4DEA-B796-0A2F48B8D2C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8907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fdc22cb8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fdc22cb8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04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0" name="Google Shape;4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8525" y="1595990"/>
            <a:ext cx="13011150" cy="3395145"/>
          </a:xfrm>
        </p:spPr>
        <p:txBody>
          <a:bodyPr anchor="b"/>
          <a:lstStyle>
            <a:lvl1pPr algn="ctr">
              <a:defRPr sz="85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8525" y="5122065"/>
            <a:ext cx="13011150" cy="2354478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3427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23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14805" y="519205"/>
            <a:ext cx="3740706" cy="82643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689" y="519205"/>
            <a:ext cx="11005264" cy="826438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38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67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653" y="2431232"/>
            <a:ext cx="14962823" cy="4056566"/>
          </a:xfrm>
        </p:spPr>
        <p:txBody>
          <a:bodyPr anchor="b"/>
          <a:lstStyle>
            <a:lvl1pPr>
              <a:defRPr sz="8532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653" y="6526175"/>
            <a:ext cx="14962823" cy="2133252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13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277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415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4pPr>
            <a:lvl5pPr marL="2600554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5pPr>
            <a:lvl6pPr marL="3250692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6pPr>
            <a:lvl7pPr marL="390083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7pPr>
            <a:lvl8pPr marL="4550969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8pPr>
            <a:lvl9pPr marL="5201107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92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689" y="2596022"/>
            <a:ext cx="7372985" cy="6187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82526" y="2596022"/>
            <a:ext cx="7372985" cy="618756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71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948" y="519205"/>
            <a:ext cx="14962823" cy="1884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949" y="2390598"/>
            <a:ext cx="7339101" cy="117159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949" y="3562194"/>
            <a:ext cx="7339101" cy="52394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82526" y="2390598"/>
            <a:ext cx="7375245" cy="1171595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138" indent="0">
              <a:buNone/>
              <a:defRPr sz="2844" b="1"/>
            </a:lvl2pPr>
            <a:lvl3pPr marL="1300277" indent="0">
              <a:buNone/>
              <a:defRPr sz="2560" b="1"/>
            </a:lvl3pPr>
            <a:lvl4pPr marL="1950415" indent="0">
              <a:buNone/>
              <a:defRPr sz="2275" b="1"/>
            </a:lvl4pPr>
            <a:lvl5pPr marL="2600554" indent="0">
              <a:buNone/>
              <a:defRPr sz="2275" b="1"/>
            </a:lvl5pPr>
            <a:lvl6pPr marL="3250692" indent="0">
              <a:buNone/>
              <a:defRPr sz="2275" b="1"/>
            </a:lvl6pPr>
            <a:lvl7pPr marL="3900830" indent="0">
              <a:buNone/>
              <a:defRPr sz="2275" b="1"/>
            </a:lvl7pPr>
            <a:lvl8pPr marL="4550969" indent="0">
              <a:buNone/>
              <a:defRPr sz="2275" b="1"/>
            </a:lvl8pPr>
            <a:lvl9pPr marL="5201107" indent="0">
              <a:buNone/>
              <a:defRPr sz="2275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82526" y="3562194"/>
            <a:ext cx="7375245" cy="523945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75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225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213458" y="9097288"/>
            <a:ext cx="3903345" cy="519204"/>
          </a:xfrm>
        </p:spPr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0FF25A-9B5A-41DF-89C4-9737DB679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888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1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949" y="650134"/>
            <a:ext cx="5595246" cy="227547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245" y="1404110"/>
            <a:ext cx="8782526" cy="6930250"/>
          </a:xfrm>
        </p:spPr>
        <p:txBody>
          <a:bodyPr/>
          <a:lstStyle>
            <a:lvl1pPr>
              <a:defRPr sz="4550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949" y="2925604"/>
            <a:ext cx="5595246" cy="5420043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949" y="650134"/>
            <a:ext cx="5595246" cy="2275470"/>
          </a:xfrm>
        </p:spPr>
        <p:txBody>
          <a:bodyPr anchor="b"/>
          <a:lstStyle>
            <a:lvl1pPr>
              <a:defRPr sz="45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5245" y="1404110"/>
            <a:ext cx="8782526" cy="6930250"/>
          </a:xfrm>
        </p:spPr>
        <p:txBody>
          <a:bodyPr anchor="t"/>
          <a:lstStyle>
            <a:lvl1pPr marL="0" indent="0">
              <a:buNone/>
              <a:defRPr sz="4550"/>
            </a:lvl1pPr>
            <a:lvl2pPr marL="650138" indent="0">
              <a:buNone/>
              <a:defRPr sz="3982"/>
            </a:lvl2pPr>
            <a:lvl3pPr marL="1300277" indent="0">
              <a:buNone/>
              <a:defRPr sz="3413"/>
            </a:lvl3pPr>
            <a:lvl4pPr marL="1950415" indent="0">
              <a:buNone/>
              <a:defRPr sz="2844"/>
            </a:lvl4pPr>
            <a:lvl5pPr marL="2600554" indent="0">
              <a:buNone/>
              <a:defRPr sz="2844"/>
            </a:lvl5pPr>
            <a:lvl6pPr marL="3250692" indent="0">
              <a:buNone/>
              <a:defRPr sz="2844"/>
            </a:lvl6pPr>
            <a:lvl7pPr marL="3900830" indent="0">
              <a:buNone/>
              <a:defRPr sz="2844"/>
            </a:lvl7pPr>
            <a:lvl8pPr marL="4550969" indent="0">
              <a:buNone/>
              <a:defRPr sz="2844"/>
            </a:lvl8pPr>
            <a:lvl9pPr marL="5201107" indent="0">
              <a:buNone/>
              <a:defRPr sz="284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949" y="2925604"/>
            <a:ext cx="5595246" cy="5420043"/>
          </a:xfrm>
        </p:spPr>
        <p:txBody>
          <a:bodyPr/>
          <a:lstStyle>
            <a:lvl1pPr marL="0" indent="0">
              <a:buNone/>
              <a:defRPr sz="2275"/>
            </a:lvl1pPr>
            <a:lvl2pPr marL="650138" indent="0">
              <a:buNone/>
              <a:defRPr sz="1991"/>
            </a:lvl2pPr>
            <a:lvl3pPr marL="1300277" indent="0">
              <a:buNone/>
              <a:defRPr sz="1706"/>
            </a:lvl3pPr>
            <a:lvl4pPr marL="1950415" indent="0">
              <a:buNone/>
              <a:defRPr sz="1422"/>
            </a:lvl4pPr>
            <a:lvl5pPr marL="2600554" indent="0">
              <a:buNone/>
              <a:defRPr sz="1422"/>
            </a:lvl5pPr>
            <a:lvl6pPr marL="3250692" indent="0">
              <a:buNone/>
              <a:defRPr sz="1422"/>
            </a:lvl6pPr>
            <a:lvl7pPr marL="3900830" indent="0">
              <a:buNone/>
              <a:defRPr sz="1422"/>
            </a:lvl7pPr>
            <a:lvl8pPr marL="4550969" indent="0">
              <a:buNone/>
              <a:defRPr sz="1422"/>
            </a:lvl8pPr>
            <a:lvl9pPr marL="5201107" indent="0">
              <a:buNone/>
              <a:defRPr sz="1422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4072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689" y="519205"/>
            <a:ext cx="14962823" cy="1884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689" y="2596022"/>
            <a:ext cx="14962823" cy="618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689" y="9038672"/>
            <a:ext cx="3903345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E1785-C22E-4906-AA19-8C3AAC79E681}" type="datetimeFigureOut">
              <a:rPr lang="es-ES" smtClean="0"/>
              <a:t>08/12/2022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6591" y="9038672"/>
            <a:ext cx="5855018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52166" y="9038672"/>
            <a:ext cx="3903345" cy="5192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A53BA-B84A-4F62-A79D-DF2FC23C72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504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00277" rtl="0" eaLnBrk="1" latinLnBrk="0" hangingPunct="1">
        <a:lnSpc>
          <a:spcPct val="90000"/>
        </a:lnSpc>
        <a:spcBef>
          <a:spcPct val="0"/>
        </a:spcBef>
        <a:buNone/>
        <a:defRPr sz="62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069" indent="-325069" algn="l" defTabSz="1300277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20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34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484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5623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hare.streamlit.io/streamlit/30days" TargetMode="External"/><Relationship Id="rId3" Type="http://schemas.openxmlformats.org/officeDocument/2006/relationships/hyperlink" Target="https://microsoft.github.io/ML-For-Beginners/#/" TargetMode="External"/><Relationship Id="rId7" Type="http://schemas.openxmlformats.org/officeDocument/2006/relationships/hyperlink" Target="https://github.com/microsoft/ML-For-Beginners/" TargetMode="External"/><Relationship Id="rId2" Type="http://schemas.openxmlformats.org/officeDocument/2006/relationships/hyperlink" Target="https://www.freecodecamp.org/news/the-ultimate-guide-to-the-pandas-library-for-data-science-in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n-mooc.fr/en/courses/machine-learning-python-scikit-learn/" TargetMode="External"/><Relationship Id="rId5" Type="http://schemas.openxmlformats.org/officeDocument/2006/relationships/hyperlink" Target="https://bootcamp.dphi.tech/five-week-data-science-bootcamp/" TargetMode="External"/><Relationship Id="rId4" Type="http://schemas.openxmlformats.org/officeDocument/2006/relationships/hyperlink" Target="https://fastdatascience.com/data-science-26-important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svg"/><Relationship Id="rId10" Type="http://schemas.openxmlformats.org/officeDocument/2006/relationships/hyperlink" Target="https://medium.com/@restevesd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open.spotify.com/show/0DTEMygX8IVzq5OocKJXo3" TargetMode="External"/><Relationship Id="rId5" Type="http://schemas.openxmlformats.org/officeDocument/2006/relationships/image" Target="../media/image7.svg"/><Relationship Id="rId10" Type="http://schemas.openxmlformats.org/officeDocument/2006/relationships/hyperlink" Target="https://medium.com/@restevesd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5123145" y="2644591"/>
            <a:ext cx="11599102" cy="38337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0006" tIns="64985" rIns="130006" bIns="64985" rtlCol="0" anchor="b" anchorCtr="0">
            <a:no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s-ES" sz="10400" b="1" dirty="0">
                <a:latin typeface="Roboto" panose="02000000000000000000" pitchFamily="2" charset="0"/>
                <a:ea typeface="Roboto" panose="02000000000000000000" pitchFamily="2" charset="0"/>
              </a:rPr>
              <a:t>Detector de noticias falsas</a:t>
            </a:r>
            <a:endParaRPr sz="12514" dirty="0">
              <a:latin typeface="Abadi Extra Light" panose="020B0604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l="11243" t="47699" r="62833" b="12989"/>
          <a:stretch/>
        </p:blipFill>
        <p:spPr>
          <a:xfrm>
            <a:off x="625953" y="2959115"/>
            <a:ext cx="4481577" cy="383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mputer Vision And Machine Learning - Machine Learning Vs Programming (711x576), Png Download">
            <a:extLst>
              <a:ext uri="{FF2B5EF4-FFF2-40B4-BE49-F238E27FC236}">
                <a16:creationId xmlns:a16="http://schemas.microsoft.com/office/drawing/2014/main" id="{04F8A259-C297-4B1C-AEDC-383D6237B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573" y="357162"/>
            <a:ext cx="11272813" cy="903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87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DA513-8BA8-4D4D-A2D8-12B54511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 Qué podemos hacer ?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1F4332-E24F-4213-A53D-5F240AA9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6600" dirty="0">
                <a:latin typeface="Dosis ExtraBold" pitchFamily="2" charset="0"/>
              </a:rPr>
              <a:t>Problemas de clasificación 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como detección de correo basura o “</a:t>
            </a:r>
            <a:r>
              <a:rPr lang="es-ES" b="0" i="1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spam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”, noticias falsas.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6600" dirty="0">
                <a:latin typeface="Dosis ExtraBold" pitchFamily="2" charset="0"/>
              </a:rPr>
              <a:t>Sistema de recomendación 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como recomendar un libro a un usuario basándonos en sus compras anteriores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6600" dirty="0">
                <a:latin typeface="Dosis ExtraBold" pitchFamily="2" charset="0"/>
              </a:rPr>
              <a:t>Problemas de regresión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 como averiguar cuánto va usar un cliente determinado servicio (determinar un valor)</a:t>
            </a:r>
          </a:p>
          <a:p>
            <a:r>
              <a:rPr lang="es-ES" sz="6600" dirty="0" err="1">
                <a:latin typeface="Dosis ExtraBold" pitchFamily="2" charset="0"/>
              </a:rPr>
              <a:t>Clúster</a:t>
            </a:r>
            <a:r>
              <a:rPr lang="es-E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,como</a:t>
            </a:r>
            <a:r>
              <a:rPr lang="es-E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agrupara clientes por característica similares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3547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35764" t="44956" r="34757" b="1"/>
          <a:stretch/>
        </p:blipFill>
        <p:spPr>
          <a:xfrm>
            <a:off x="6250489" y="4024237"/>
            <a:ext cx="5110619" cy="538316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78AE9DB-5A9F-4AF2-8E63-5C7EA67B1091}"/>
              </a:ext>
            </a:extLst>
          </p:cNvPr>
          <p:cNvSpPr/>
          <p:nvPr/>
        </p:nvSpPr>
        <p:spPr>
          <a:xfrm>
            <a:off x="-232777" y="-213546"/>
            <a:ext cx="17317929" cy="5089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¿ Qué edad tenías cuando te enteraste que hay varios tipos de </a:t>
            </a:r>
            <a:r>
              <a:rPr lang="es-ES" sz="8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aprendizaje automático</a:t>
            </a:r>
            <a:endParaRPr lang="es-ES" sz="72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20258B20-C51A-4A4A-AE01-6A23B2AFD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7348200" cy="97894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1" y="-1"/>
            <a:ext cx="17287658" cy="97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71" y="-1"/>
            <a:ext cx="17287658" cy="97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/>
        </p:nvSpPr>
        <p:spPr>
          <a:xfrm>
            <a:off x="534079" y="783589"/>
            <a:ext cx="7355888" cy="314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3341" tIns="86670" rIns="173341" bIns="86670" anchor="t" anchorCtr="0">
            <a:noAutofit/>
          </a:bodyPr>
          <a:lstStyle/>
          <a:p>
            <a:pPr>
              <a:buClr>
                <a:srgbClr val="B7BBCD"/>
              </a:buClr>
              <a:buSzPts val="3200"/>
            </a:pPr>
            <a:r>
              <a:rPr lang="es-PE" sz="4550" dirty="0">
                <a:solidFill>
                  <a:srgbClr val="B7BBCD"/>
                </a:solidFill>
                <a:latin typeface="Arial"/>
                <a:ea typeface="Arial"/>
                <a:cs typeface="Arial"/>
                <a:sym typeface="Arial"/>
              </a:rPr>
              <a:t>PARA CIENCIA DE DATOS DEBEMOS SEGUIR ALGUNOS PASOS…</a:t>
            </a:r>
            <a:endParaRPr sz="199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 descr="Ciclo de vida de minería de datos">
            <a:extLst>
              <a:ext uri="{FF2B5EF4-FFF2-40B4-BE49-F238E27FC236}">
                <a16:creationId xmlns:a16="http://schemas.microsoft.com/office/drawing/2014/main" id="{E5E0BEFA-405B-4D27-9F95-D2C41507D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79" y="65745"/>
            <a:ext cx="9620521" cy="96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CD15E74-B477-472E-BA39-B4C540D9A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defPPr rtl="0">
              <a:defRPr lang="es-e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/>
              <a:t>PÁGINA </a:t>
            </a:r>
            <a:fld id="{4A9B5881-4007-4345-955A-79C2656F0C49}" type="slidenum">
              <a:rPr lang="es-ES" smtClean="0"/>
              <a:pPr rtl="0"/>
              <a:t>17</a:t>
            </a:fld>
            <a:endParaRPr lang="es-ES" noProof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26F8ED-56C2-4B7E-918B-6CCEBA53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93" y="270958"/>
            <a:ext cx="13301404" cy="86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5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E1473-E4C3-4261-BB32-26E0B11B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557" y="912712"/>
            <a:ext cx="8921286" cy="1097929"/>
          </a:xfrm>
        </p:spPr>
        <p:txBody>
          <a:bodyPr/>
          <a:lstStyle/>
          <a:p>
            <a:r>
              <a:rPr lang="es-ES" dirty="0">
                <a:cs typeface="Calibri Light"/>
              </a:rPr>
              <a:t>Links de interés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F85AC4-0240-4F6E-9805-4DCC9E19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30027" tIns="65013" rIns="130027" bIns="65013" rtlCol="0" anchor="t">
            <a:normAutofit/>
          </a:bodyPr>
          <a:lstStyle/>
          <a:p>
            <a:r>
              <a:rPr lang="es-ES" dirty="0">
                <a:ea typeface="+mn-lt"/>
                <a:cs typeface="+mn-lt"/>
                <a:hlinkClick r:id="rId2"/>
              </a:rPr>
              <a:t>https://www.freecodecamp.org/news/the-ultimate-guide-to-the-pandas-library-for-data-science-in-python/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hlinkClick r:id="rId3"/>
              </a:rPr>
              <a:t>https://microsoft.github.io/ML-For-Beginners/#/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hlinkClick r:id="rId4"/>
              </a:rPr>
              <a:t>https://fastdatascience.com/data-science-26-important/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hlinkClick r:id="rId5"/>
              </a:rPr>
              <a:t>https://bootcamp.dphi.tech/five-week-data-science-bootcamp/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hlinkClick r:id="rId6"/>
              </a:rPr>
              <a:t>https://www.fun-mooc.fr/en/courses/machine-learning-python-scikit-learn/</a:t>
            </a:r>
            <a:endParaRPr lang="es-ES" dirty="0">
              <a:ea typeface="+mn-lt"/>
              <a:cs typeface="+mn-lt"/>
            </a:endParaRPr>
          </a:p>
          <a:p>
            <a:r>
              <a:rPr lang="es-ES" dirty="0">
                <a:hlinkClick r:id="rId7"/>
              </a:rPr>
              <a:t>https://github.com/microsoft/ML-For-Beginners/</a:t>
            </a:r>
            <a:endParaRPr lang="es-ES" dirty="0"/>
          </a:p>
          <a:p>
            <a:r>
              <a:rPr lang="es-ES" dirty="0">
                <a:hlinkClick r:id="rId8"/>
              </a:rPr>
              <a:t>https://share.streamlit.io/streamlit/30days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BC712C-FC13-4508-9116-ECEFCBB42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s-ES" noProof="0"/>
              <a:t>PÁGINA </a:t>
            </a:r>
            <a:fld id="{4A9B5881-4007-4345-955A-79C2656F0C49}" type="slidenum">
              <a:rPr lang="es-ES" noProof="0" smtClean="0"/>
              <a:pPr rtl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9929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DA35EF7D-BB48-471E-B87D-5F286E27E39D}"/>
              </a:ext>
            </a:extLst>
          </p:cNvPr>
          <p:cNvSpPr txBox="1"/>
          <p:nvPr/>
        </p:nvSpPr>
        <p:spPr>
          <a:xfrm>
            <a:off x="4655028" y="2106847"/>
            <a:ext cx="2925929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991" dirty="0"/>
              <a:t>@</a:t>
            </a:r>
            <a:r>
              <a:rPr lang="es-EC" sz="1991" dirty="0" err="1"/>
              <a:t>roberto.esteves.delgado</a:t>
            </a:r>
            <a:endParaRPr lang="es-EC" sz="1991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47DA2098-AE82-420E-AEB2-903E7A08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1410" y="3960300"/>
            <a:ext cx="1493134" cy="149313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897798F-C68C-4856-9314-ED32D260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278" y="4025905"/>
            <a:ext cx="1493134" cy="149313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199B5D2-67FD-4A63-BAF6-326E2B3A2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6165" y="1771723"/>
            <a:ext cx="1493134" cy="149313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9C2C14C7-B54E-4A37-8EDA-37E62FA58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8336" y="1617198"/>
            <a:ext cx="1493132" cy="149313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732668-A105-4F63-A973-3FF38B581D10}"/>
              </a:ext>
            </a:extLst>
          </p:cNvPr>
          <p:cNvSpPr/>
          <p:nvPr/>
        </p:nvSpPr>
        <p:spPr>
          <a:xfrm>
            <a:off x="11728068" y="4419271"/>
            <a:ext cx="2170132" cy="39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/>
              <a:t>/in/</a:t>
            </a:r>
            <a:r>
              <a:rPr lang="es-EC" sz="1991" dirty="0" err="1"/>
              <a:t>restevesd</a:t>
            </a:r>
            <a:r>
              <a:rPr lang="es-EC" sz="1991" dirty="0"/>
              <a:t>/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FE9D9BF-C977-4BDA-8C1B-B50A57C5C0F9}"/>
              </a:ext>
            </a:extLst>
          </p:cNvPr>
          <p:cNvSpPr/>
          <p:nvPr/>
        </p:nvSpPr>
        <p:spPr>
          <a:xfrm>
            <a:off x="11744125" y="2106847"/>
            <a:ext cx="1140184" cy="398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991" dirty="0"/>
              <a:t>/</a:t>
            </a:r>
            <a:r>
              <a:rPr lang="es-EC" sz="1991" dirty="0" err="1"/>
              <a:t>resteves</a:t>
            </a:r>
            <a:endParaRPr lang="es-EC" sz="199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288F8DF-39AA-418F-B396-A93FD63B0D75}"/>
              </a:ext>
            </a:extLst>
          </p:cNvPr>
          <p:cNvSpPr/>
          <p:nvPr/>
        </p:nvSpPr>
        <p:spPr>
          <a:xfrm>
            <a:off x="5038936" y="4419271"/>
            <a:ext cx="1403076" cy="398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991" dirty="0"/>
              <a:t>@</a:t>
            </a:r>
            <a:r>
              <a:rPr lang="es-EC" sz="1991" dirty="0" err="1"/>
              <a:t>restevesd</a:t>
            </a:r>
            <a:endParaRPr lang="es-EC" sz="199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4CBA19-A869-4E47-B8E4-03C17A32B11C}"/>
              </a:ext>
            </a:extLst>
          </p:cNvPr>
          <p:cNvSpPr/>
          <p:nvPr/>
        </p:nvSpPr>
        <p:spPr>
          <a:xfrm>
            <a:off x="11652714" y="6940468"/>
            <a:ext cx="4015488" cy="39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>
                <a:hlinkClick r:id="rId10"/>
              </a:rPr>
              <a:t>https</a:t>
            </a:r>
            <a:r>
              <a:rPr lang="es-EC" sz="199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s-EC" sz="1991" dirty="0">
                <a:hlinkClick r:id="rId10"/>
              </a:rPr>
              <a:t>medium.com/@restevesd</a:t>
            </a:r>
            <a:endParaRPr lang="es-EC" sz="199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36B22BD-4F4B-43D2-8B1D-1E49424EDA76}"/>
              </a:ext>
            </a:extLst>
          </p:cNvPr>
          <p:cNvSpPr/>
          <p:nvPr/>
        </p:nvSpPr>
        <p:spPr>
          <a:xfrm>
            <a:off x="5038937" y="6787289"/>
            <a:ext cx="4149413" cy="705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/>
              <a:t>https://open.spotify.com/show/0DTEMygX8IVzq5OocKJXo3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15D9B-EDDB-4D48-9431-A847F070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335" y="6434613"/>
            <a:ext cx="1493134" cy="14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g, medium, medium logo icon">
            <a:extLst>
              <a:ext uri="{FF2B5EF4-FFF2-40B4-BE49-F238E27FC236}">
                <a16:creationId xmlns:a16="http://schemas.microsoft.com/office/drawing/2014/main" id="{E2A14A17-98B5-48FE-B617-7A5C3FCD5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08" y="6487157"/>
            <a:ext cx="1493134" cy="14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20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0B4557D-C926-4666-8417-762DF145655F}"/>
              </a:ext>
            </a:extLst>
          </p:cNvPr>
          <p:cNvSpPr txBox="1"/>
          <p:nvPr/>
        </p:nvSpPr>
        <p:spPr>
          <a:xfrm>
            <a:off x="1743848" y="737245"/>
            <a:ext cx="3984809" cy="792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4549" dirty="0"/>
              <a:t>Roberto Esteves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BF8119-75CD-42D2-B26D-74A984D5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287" y="0"/>
            <a:ext cx="9732672" cy="9745669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72F74F8-DE3D-4D35-9960-9323B598A6E4}"/>
              </a:ext>
            </a:extLst>
          </p:cNvPr>
          <p:cNvSpPr/>
          <p:nvPr/>
        </p:nvSpPr>
        <p:spPr>
          <a:xfrm>
            <a:off x="9540385" y="3173"/>
            <a:ext cx="7796535" cy="9745669"/>
          </a:xfrm>
          <a:prstGeom prst="rect">
            <a:avLst/>
          </a:prstGeom>
          <a:solidFill>
            <a:srgbClr val="603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989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A814A2-F905-48DF-BE34-65EA7DF7018F}"/>
              </a:ext>
            </a:extLst>
          </p:cNvPr>
          <p:cNvSpPr/>
          <p:nvPr/>
        </p:nvSpPr>
        <p:spPr>
          <a:xfrm>
            <a:off x="7187660" y="130908"/>
            <a:ext cx="10337149" cy="10065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 director de la SEE Núcleo del Guayas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SMCP – POCP – IMCP – DTCP – DMCP - SFCP 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Thinking ESAN – IBM  - PLATZI – Casa Grande,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Interaction-Design</a:t>
            </a:r>
            <a:endParaRPr lang="es-EC" sz="341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Certificado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Hello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Thinking – IDEO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Marketing Digital INDEG – TEC Monterrey – IDE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Nanodegree Data Science - NPL Udacity</a:t>
            </a:r>
            <a:endParaRPr lang="es-EC" sz="341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Director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WakeupBrain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Academy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Ecuador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Science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certificado IBM, SEE,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Platzi</a:t>
            </a:r>
            <a:endParaRPr lang="es-EC" sz="341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Fellow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AI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Saturday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Instructor de Innovación, MKT Digital y </a:t>
            </a:r>
            <a:r>
              <a:rPr lang="es-EC" sz="341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</a:t>
            </a:r>
            <a:r>
              <a:rPr lang="es-EC" sz="341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Thinking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Subgerente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Mercadeo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Banco Guayaquil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Gerente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TI Grupo </a:t>
            </a: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Granasa</a:t>
            </a:r>
            <a:endParaRPr lang="en-US" sz="341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Gerente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Innovación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Eclipdata</a:t>
            </a:r>
          </a:p>
          <a:p>
            <a:pPr marL="1407656" lvl="1" indent="-541407">
              <a:buFont typeface="Arial" panose="020B0604020202020204" pitchFamily="34" charset="0"/>
              <a:buChar char="•"/>
            </a:pP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Gerente</a:t>
            </a:r>
            <a:r>
              <a:rPr lang="en-US" sz="3411" dirty="0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General </a:t>
            </a:r>
            <a:r>
              <a:rPr lang="en-US" sz="3411" dirty="0" err="1">
                <a:solidFill>
                  <a:srgbClr val="FFFF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Masapp</a:t>
            </a:r>
            <a:endParaRPr lang="en-US" sz="3411" dirty="0">
              <a:solidFill>
                <a:srgbClr val="FFFF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866251" lvl="1"/>
            <a:endParaRPr lang="es-EC" sz="341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1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3510D7D-9F67-40A2-9C54-15F540FAF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" y="-1"/>
            <a:ext cx="17390018" cy="97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9FCF50-6AA9-4AE4-93CE-ECE8D4D55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" y="-1"/>
            <a:ext cx="17333273" cy="97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0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DA35EF7D-BB48-471E-B87D-5F286E27E39D}"/>
              </a:ext>
            </a:extLst>
          </p:cNvPr>
          <p:cNvSpPr txBox="1"/>
          <p:nvPr/>
        </p:nvSpPr>
        <p:spPr>
          <a:xfrm>
            <a:off x="4655029" y="2106848"/>
            <a:ext cx="2925929" cy="398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991" dirty="0"/>
              <a:t>@</a:t>
            </a:r>
            <a:r>
              <a:rPr lang="es-EC" sz="1991" dirty="0" err="1"/>
              <a:t>roberto.esteves.delgado</a:t>
            </a:r>
            <a:endParaRPr lang="es-EC" sz="1991" dirty="0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47DA2098-AE82-420E-AEB2-903E7A08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1410" y="3960300"/>
            <a:ext cx="1493134" cy="149313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897798F-C68C-4856-9314-ED32D2606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2279" y="4025905"/>
            <a:ext cx="1493134" cy="149313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199B5D2-67FD-4A63-BAF6-326E2B3A2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66166" y="1771724"/>
            <a:ext cx="1493134" cy="149313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9C2C14C7-B54E-4A37-8EDA-37E62FA58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8337" y="1617199"/>
            <a:ext cx="1493132" cy="149313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732668-A105-4F63-A973-3FF38B581D10}"/>
              </a:ext>
            </a:extLst>
          </p:cNvPr>
          <p:cNvSpPr/>
          <p:nvPr/>
        </p:nvSpPr>
        <p:spPr>
          <a:xfrm>
            <a:off x="11728069" y="4419270"/>
            <a:ext cx="2170133" cy="39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/>
              <a:t>/in/</a:t>
            </a:r>
            <a:r>
              <a:rPr lang="es-EC" sz="1991" dirty="0" err="1"/>
              <a:t>restevesd</a:t>
            </a:r>
            <a:r>
              <a:rPr lang="es-EC" sz="1991" dirty="0"/>
              <a:t>/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FE9D9BF-C977-4BDA-8C1B-B50A57C5C0F9}"/>
              </a:ext>
            </a:extLst>
          </p:cNvPr>
          <p:cNvSpPr/>
          <p:nvPr/>
        </p:nvSpPr>
        <p:spPr>
          <a:xfrm>
            <a:off x="11744125" y="2106848"/>
            <a:ext cx="1140184" cy="398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991" dirty="0"/>
              <a:t>/</a:t>
            </a:r>
            <a:r>
              <a:rPr lang="es-EC" sz="1991" dirty="0" err="1"/>
              <a:t>resteves</a:t>
            </a:r>
            <a:endParaRPr lang="es-EC" sz="1991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288F8DF-39AA-418F-B396-A93FD63B0D75}"/>
              </a:ext>
            </a:extLst>
          </p:cNvPr>
          <p:cNvSpPr/>
          <p:nvPr/>
        </p:nvSpPr>
        <p:spPr>
          <a:xfrm>
            <a:off x="5038936" y="4419272"/>
            <a:ext cx="1403076" cy="398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991" dirty="0"/>
              <a:t>@</a:t>
            </a:r>
            <a:r>
              <a:rPr lang="es-EC" sz="1991" dirty="0" err="1"/>
              <a:t>restevesd</a:t>
            </a:r>
            <a:endParaRPr lang="es-EC" sz="199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A4CBA19-A869-4E47-B8E4-03C17A32B11C}"/>
              </a:ext>
            </a:extLst>
          </p:cNvPr>
          <p:cNvSpPr/>
          <p:nvPr/>
        </p:nvSpPr>
        <p:spPr>
          <a:xfrm>
            <a:off x="11652716" y="6940468"/>
            <a:ext cx="4015487" cy="398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>
                <a:hlinkClick r:id="rId10"/>
              </a:rPr>
              <a:t>https</a:t>
            </a:r>
            <a:r>
              <a:rPr lang="es-EC" sz="1991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s-EC" sz="1991" dirty="0">
                <a:hlinkClick r:id="rId10"/>
              </a:rPr>
              <a:t>medium.com/@restevesd</a:t>
            </a:r>
            <a:endParaRPr lang="es-EC" sz="199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36B22BD-4F4B-43D2-8B1D-1E49424EDA76}"/>
              </a:ext>
            </a:extLst>
          </p:cNvPr>
          <p:cNvSpPr/>
          <p:nvPr/>
        </p:nvSpPr>
        <p:spPr>
          <a:xfrm>
            <a:off x="5038938" y="6787290"/>
            <a:ext cx="4149413" cy="705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991" dirty="0">
                <a:hlinkClick r:id="rId11"/>
              </a:rPr>
              <a:t>https://open.spotify.com/show/0DTEMygX8IVzq5OocKJXo3</a:t>
            </a:r>
            <a:endParaRPr lang="es-EC" sz="199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515D9B-EDDB-4D48-9431-A847F070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336" y="6434614"/>
            <a:ext cx="1493134" cy="14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g, medium, medium logo icon">
            <a:extLst>
              <a:ext uri="{FF2B5EF4-FFF2-40B4-BE49-F238E27FC236}">
                <a16:creationId xmlns:a16="http://schemas.microsoft.com/office/drawing/2014/main" id="{E2A14A17-98B5-48FE-B617-7A5C3FCD5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409" y="6487158"/>
            <a:ext cx="1493134" cy="14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3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8644" b="28713"/>
          <a:stretch/>
        </p:blipFill>
        <p:spPr>
          <a:xfrm>
            <a:off x="0" y="4587127"/>
            <a:ext cx="17287658" cy="41586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03D4EE-07DE-41B6-BB3B-1923D69916D6}"/>
              </a:ext>
            </a:extLst>
          </p:cNvPr>
          <p:cNvSpPr txBox="1"/>
          <p:nvPr/>
        </p:nvSpPr>
        <p:spPr>
          <a:xfrm>
            <a:off x="0" y="1657598"/>
            <a:ext cx="1728765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800" dirty="0">
                <a:solidFill>
                  <a:schemeClr val="tx1"/>
                </a:solidFill>
                <a:latin typeface="Abadi Extra Light" panose="020B0204020104020204" pitchFamily="34" charset="0"/>
                <a:ea typeface="Roboto Black" panose="02000000000000000000" pitchFamily="2" charset="0"/>
                <a:cs typeface="Tahoma" panose="020B0604030504040204" pitchFamily="34" charset="0"/>
              </a:rPr>
              <a:t>MACHINE LEARNING </a:t>
            </a:r>
            <a:endParaRPr lang="es-ES" sz="13800" dirty="0">
              <a:solidFill>
                <a:schemeClr val="tx1"/>
              </a:solidFill>
              <a:latin typeface="Abadi Extra Light" panose="020B0204020104020204" pitchFamily="34" charset="0"/>
              <a:ea typeface="Roboto Black" panose="02000000000000000000" pitchFamily="2" charset="0"/>
              <a:cs typeface="Dubai Light" panose="020B0303030403030204" pitchFamily="34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DE15E31-4792-489C-9978-86E3FAAE7E80}"/>
              </a:ext>
            </a:extLst>
          </p:cNvPr>
          <p:cNvSpPr/>
          <p:nvPr/>
        </p:nvSpPr>
        <p:spPr>
          <a:xfrm>
            <a:off x="30271" y="2618510"/>
            <a:ext cx="17317929" cy="5089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ahoma" panose="020B0604030504040204" pitchFamily="34" charset="0"/>
              </a:rPr>
              <a:t>Un momento.</a:t>
            </a:r>
          </a:p>
          <a:p>
            <a:pPr algn="ctr"/>
            <a:r>
              <a:rPr lang="es-ES" sz="16600" b="1" dirty="0">
                <a:solidFill>
                  <a:schemeClr val="tx1"/>
                </a:solidFill>
                <a:latin typeface="Roboto Slab ExtraBold" pitchFamily="2" charset="0"/>
                <a:ea typeface="Roboto Slab ExtraBold" pitchFamily="2" charset="0"/>
                <a:cs typeface="Tahoma" panose="020B0604030504040204" pitchFamily="34" charset="0"/>
              </a:rPr>
              <a:t>¿Aprender?</a:t>
            </a:r>
          </a:p>
          <a:p>
            <a:pPr algn="ctr"/>
            <a:r>
              <a:rPr lang="es-ES" sz="16600" b="1" dirty="0">
                <a:solidFill>
                  <a:schemeClr val="tx1"/>
                </a:solidFill>
                <a:latin typeface="Roboto Slab ExtraBold" pitchFamily="2" charset="0"/>
                <a:ea typeface="Roboto Slab ExtraBold" pitchFamily="2" charset="0"/>
                <a:cs typeface="Tahoma" panose="020B0604030504040204" pitchFamily="34" charset="0"/>
              </a:rPr>
              <a:t>¿Aprendizaje?</a:t>
            </a:r>
            <a:endParaRPr lang="es-EC" sz="16600" b="1" dirty="0">
              <a:solidFill>
                <a:schemeClr val="tx1"/>
              </a:solidFill>
              <a:latin typeface="Roboto Slab ExtraBold" pitchFamily="2" charset="0"/>
              <a:ea typeface="Roboto Slab ExtraBold" pitchFamily="2" charset="0"/>
              <a:cs typeface="Tahoma" panose="020B0604030504040204" pitchFamily="34" charset="0"/>
            </a:endParaRPr>
          </a:p>
          <a:p>
            <a:pPr algn="ctr"/>
            <a:endParaRPr lang="es-EC" sz="16600" b="1" dirty="0">
              <a:solidFill>
                <a:schemeClr val="tx1"/>
              </a:solidFill>
              <a:latin typeface="Roboto Slab ExtraBold" pitchFamily="2" charset="0"/>
              <a:ea typeface="Roboto Slab ExtraBold" pitchFamily="2" charset="0"/>
              <a:cs typeface="Tahoma" panose="020B0604030504040204" pitchFamily="34" charset="0"/>
            </a:endParaRP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857EB25A-D127-4D19-943D-BD20CFDA043B}"/>
              </a:ext>
            </a:extLst>
          </p:cNvPr>
          <p:cNvSpPr/>
          <p:nvPr/>
        </p:nvSpPr>
        <p:spPr>
          <a:xfrm>
            <a:off x="8674100" y="7301345"/>
            <a:ext cx="1328882" cy="22860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">
              <a:srgbClr val="02567E"/>
            </a:gs>
            <a:gs pos="54000">
              <a:srgbClr val="207E7E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8B6CBF-C69A-4BFE-A14E-70CCC215BE89}"/>
              </a:ext>
            </a:extLst>
          </p:cNvPr>
          <p:cNvSpPr txBox="1"/>
          <p:nvPr/>
        </p:nvSpPr>
        <p:spPr>
          <a:xfrm>
            <a:off x="3754583" y="1257705"/>
            <a:ext cx="1285701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6600" dirty="0">
                <a:solidFill>
                  <a:schemeClr val="bg1"/>
                </a:solidFill>
                <a:latin typeface="Dosis ExtraBold" pitchFamily="2" charset="0"/>
              </a:rPr>
              <a:t>Arthur Samuel </a:t>
            </a:r>
            <a:r>
              <a:rPr lang="es-EC" sz="6600" dirty="0">
                <a:solidFill>
                  <a:schemeClr val="bg1"/>
                </a:solidFill>
                <a:latin typeface="Noodle"/>
              </a:rPr>
              <a:t>lo describe como: "el campo de estudio que da a los ordenadores la capacidad de aprender sin ser programados explícitamente".</a:t>
            </a:r>
            <a:endParaRPr lang="es-EC" sz="6600" dirty="0">
              <a:solidFill>
                <a:schemeClr val="bg1"/>
              </a:solidFill>
              <a:latin typeface="Dosis ExtraBold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7F589D-85BC-4CD0-8360-AFCE7E75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6" y="1493360"/>
            <a:ext cx="2057400" cy="2857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B79658A-7BC5-453B-9E22-1939C33B922A}"/>
              </a:ext>
            </a:extLst>
          </p:cNvPr>
          <p:cNvSpPr txBox="1"/>
          <p:nvPr/>
        </p:nvSpPr>
        <p:spPr>
          <a:xfrm>
            <a:off x="12095019" y="8970065"/>
            <a:ext cx="5818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000" i="1"/>
              <a:t>https://es.wikipedia.org/wiki/Arthur_L._Samuel</a:t>
            </a:r>
          </a:p>
        </p:txBody>
      </p:sp>
    </p:spTree>
    <p:extLst>
      <p:ext uri="{BB962C8B-B14F-4D97-AF65-F5344CB8AC3E}">
        <p14:creationId xmlns:p14="http://schemas.microsoft.com/office/powerpoint/2010/main" val="61944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8B6CBF-C69A-4BFE-A14E-70CCC215BE89}"/>
              </a:ext>
            </a:extLst>
          </p:cNvPr>
          <p:cNvSpPr txBox="1"/>
          <p:nvPr/>
        </p:nvSpPr>
        <p:spPr>
          <a:xfrm>
            <a:off x="3629892" y="883633"/>
            <a:ext cx="13522035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6600" dirty="0">
                <a:latin typeface="Dosis ExtraBold" pitchFamily="2" charset="0"/>
              </a:rPr>
              <a:t>Tom Mitchell </a:t>
            </a:r>
            <a:r>
              <a:rPr lang="es-ES" sz="6600" dirty="0">
                <a:latin typeface="Dubai Light" panose="020B0303030403030204" pitchFamily="34" charset="-78"/>
                <a:cs typeface="Dubai Light" panose="020B0303030403030204" pitchFamily="34" charset="-78"/>
              </a:rPr>
              <a:t>ofrece una definición más moderna: "Se dice que un programa informático aprende de la experiencia E con respecto a alguna clase de tareas T y una medida de rendimiento P, si su rendimiento en las tareas en T, medido por P, mejora con la experiencia E".</a:t>
            </a:r>
            <a:r>
              <a:rPr lang="es-EC" sz="6600" dirty="0">
                <a:latin typeface="Dubai Light" panose="020B0303030403030204" pitchFamily="34" charset="-78"/>
                <a:cs typeface="Dubai Light" panose="020B0303030403030204" pitchFamily="34" charset="-78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5D0FBF-72DA-4FDD-891C-6D52BC9B9E5E}"/>
              </a:ext>
            </a:extLst>
          </p:cNvPr>
          <p:cNvSpPr txBox="1"/>
          <p:nvPr/>
        </p:nvSpPr>
        <p:spPr>
          <a:xfrm>
            <a:off x="11928763" y="9103907"/>
            <a:ext cx="57253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i="1" dirty="0"/>
              <a:t>https://en.wikipedia.org/wiki/Tom_M._Mitchell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ADDD29C-09EC-4725-B381-4F9022E1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3" y="1085488"/>
            <a:ext cx="32480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8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28B6CBF-C69A-4BFE-A14E-70CCC215BE89}"/>
              </a:ext>
            </a:extLst>
          </p:cNvPr>
          <p:cNvSpPr txBox="1"/>
          <p:nvPr/>
        </p:nvSpPr>
        <p:spPr>
          <a:xfrm>
            <a:off x="601250" y="886372"/>
            <a:ext cx="11235845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b="0" i="0" dirty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Tratemos de entender el </a:t>
            </a:r>
            <a:r>
              <a:rPr lang="es-ES" sz="4800" b="1" i="0" dirty="0">
                <a:solidFill>
                  <a:srgbClr val="121416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Aprendizaje Automático en términos sencillos</a:t>
            </a:r>
            <a:r>
              <a:rPr lang="es-ES" sz="4800" b="0" i="0" dirty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. </a:t>
            </a:r>
          </a:p>
          <a:p>
            <a:endParaRPr lang="es-ES" sz="4800" dirty="0">
              <a:solidFill>
                <a:srgbClr val="121416"/>
              </a:solidFill>
              <a:latin typeface="Abadi Extra Light" panose="020B0204020104020204" pitchFamily="34" charset="0"/>
            </a:endParaRPr>
          </a:p>
          <a:p>
            <a:r>
              <a:rPr lang="es-ES" sz="4800" b="0" i="0" dirty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TAREA(T): Encestar </a:t>
            </a:r>
          </a:p>
          <a:p>
            <a:endParaRPr lang="es-ES" sz="4800" dirty="0">
              <a:solidFill>
                <a:srgbClr val="121416"/>
              </a:solidFill>
              <a:latin typeface="Abadi Extra Light" panose="020B0204020104020204" pitchFamily="34" charset="0"/>
            </a:endParaRPr>
          </a:p>
          <a:p>
            <a:endParaRPr lang="es-ES" sz="4800" dirty="0">
              <a:solidFill>
                <a:srgbClr val="121416"/>
              </a:solidFill>
              <a:latin typeface="Abadi Extra Light" panose="020B0204020104020204" pitchFamily="34" charset="0"/>
            </a:endParaRPr>
          </a:p>
          <a:p>
            <a:r>
              <a:rPr lang="es-ES" sz="4800" b="0" i="0" dirty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RENDIMIENTO(P): La bola de papel entra ( los aciertos)</a:t>
            </a:r>
          </a:p>
          <a:p>
            <a:endParaRPr lang="es-ES" sz="4800" dirty="0">
              <a:solidFill>
                <a:srgbClr val="121416"/>
              </a:solidFill>
              <a:latin typeface="Abadi Extra Light" panose="020B0204020104020204" pitchFamily="34" charset="0"/>
            </a:endParaRPr>
          </a:p>
          <a:p>
            <a:endParaRPr lang="es-ES" sz="4800" dirty="0">
              <a:solidFill>
                <a:srgbClr val="121416"/>
              </a:solidFill>
              <a:latin typeface="Abadi Extra Light" panose="020B0204020104020204" pitchFamily="34" charset="0"/>
            </a:endParaRPr>
          </a:p>
          <a:p>
            <a:r>
              <a:rPr lang="es-ES" sz="4800" b="0" i="0" dirty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EXPERIENCIA(</a:t>
            </a:r>
            <a:r>
              <a:rPr lang="es-ES" sz="4800" b="0" i="0">
                <a:solidFill>
                  <a:srgbClr val="121416"/>
                </a:solidFill>
                <a:effectLst/>
                <a:latin typeface="Abadi Extra Light" panose="020B0204020104020204" pitchFamily="34" charset="0"/>
              </a:rPr>
              <a:t>E): ANGULO, FUERZA, VENTILADOR</a:t>
            </a:r>
          </a:p>
        </p:txBody>
      </p:sp>
      <p:pic>
        <p:nvPicPr>
          <p:cNvPr id="1026" name="Picture 2" descr="Ejemplo Aprendizaje Automático">
            <a:extLst>
              <a:ext uri="{FF2B5EF4-FFF2-40B4-BE49-F238E27FC236}">
                <a16:creationId xmlns:a16="http://schemas.microsoft.com/office/drawing/2014/main" id="{FA33525D-CD94-4115-B29C-9FDB42E8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5325" y="1151992"/>
            <a:ext cx="4689723" cy="703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57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puter Vision And Machine Learning - Machine Learning Vs Programming (711x576), Png Download">
            <a:extLst>
              <a:ext uri="{FF2B5EF4-FFF2-40B4-BE49-F238E27FC236}">
                <a16:creationId xmlns:a16="http://schemas.microsoft.com/office/drawing/2014/main" id="{5B0BA6BB-8BD0-424E-B499-571A2DB4E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81"/>
          <a:stretch/>
        </p:blipFill>
        <p:spPr bwMode="auto">
          <a:xfrm>
            <a:off x="938155" y="2406841"/>
            <a:ext cx="16123780" cy="44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578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25582</TotalTime>
  <Words>489</Words>
  <Application>Microsoft Office PowerPoint</Application>
  <PresentationFormat>Personalizado</PresentationFormat>
  <Paragraphs>62</Paragraphs>
  <Slides>21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Calibri</vt:lpstr>
      <vt:lpstr>Roboto Black</vt:lpstr>
      <vt:lpstr>Noodle</vt:lpstr>
      <vt:lpstr>Abadi Extra Light</vt:lpstr>
      <vt:lpstr>Dubai Light</vt:lpstr>
      <vt:lpstr>Roboto Slab ExtraBold</vt:lpstr>
      <vt:lpstr>Arial</vt:lpstr>
      <vt:lpstr>Dosis ExtraBold</vt:lpstr>
      <vt:lpstr>Roboto</vt:lpstr>
      <vt:lpstr>Calibri Light</vt:lpstr>
      <vt:lpstr>Tema de Office</vt:lpstr>
      <vt:lpstr>Detector de noticias falsas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 Qué podemos hacer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Links de interés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Investigacion y Postgrado FCNM Investigacion y Postgrado FCNM</dc:creator>
  <cp:lastModifiedBy>Roberto Esteves</cp:lastModifiedBy>
  <cp:revision>208</cp:revision>
  <dcterms:created xsi:type="dcterms:W3CDTF">2018-04-05T14:05:06Z</dcterms:created>
  <dcterms:modified xsi:type="dcterms:W3CDTF">2022-12-08T23:51:11Z</dcterms:modified>
</cp:coreProperties>
</file>